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eg"/>
  <Override PartName="/ppt/media/image23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41.jpg" ContentType="image/jpeg"/>
  <Override PartName="/ppt/media/image42.jpg" ContentType="image/jpeg"/>
  <Override PartName="/ppt/media/image45.jpg" ContentType="image/jpeg"/>
  <Override PartName="/ppt/media/image49.jpg" ContentType="image/jpeg"/>
  <Override PartName="/ppt/media/image56.jpg" ContentType="image/jpeg"/>
  <Override PartName="/ppt/media/image57.jpg" ContentType="image/jpeg"/>
  <Override PartName="/ppt/media/image59.jpg" ContentType="image/jpeg"/>
  <Override PartName="/ppt/media/image63.jpg" ContentType="image/jpeg"/>
  <Override PartName="/ppt/media/image64.jpg" ContentType="image/jpeg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80.jpg" ContentType="image/jpeg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3"/>
  </p:notesMasterIdLst>
  <p:handoutMasterIdLst>
    <p:handoutMasterId r:id="rId64"/>
  </p:handoutMasterIdLst>
  <p:sldIdLst>
    <p:sldId id="256" r:id="rId5"/>
    <p:sldId id="320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312" r:id="rId16"/>
    <p:sldId id="313" r:id="rId17"/>
    <p:sldId id="314" r:id="rId18"/>
    <p:sldId id="315" r:id="rId19"/>
    <p:sldId id="321" r:id="rId20"/>
    <p:sldId id="326" r:id="rId21"/>
    <p:sldId id="324" r:id="rId22"/>
    <p:sldId id="325" r:id="rId23"/>
    <p:sldId id="268" r:id="rId24"/>
    <p:sldId id="269" r:id="rId25"/>
    <p:sldId id="270" r:id="rId26"/>
    <p:sldId id="272" r:id="rId27"/>
    <p:sldId id="273" r:id="rId28"/>
    <p:sldId id="274" r:id="rId29"/>
    <p:sldId id="275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7" r:id="rId40"/>
    <p:sldId id="288" r:id="rId41"/>
    <p:sldId id="289" r:id="rId42"/>
    <p:sldId id="290" r:id="rId43"/>
    <p:sldId id="291" r:id="rId44"/>
    <p:sldId id="292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3" r:id="rId54"/>
    <p:sldId id="304" r:id="rId55"/>
    <p:sldId id="305" r:id="rId56"/>
    <p:sldId id="306" r:id="rId57"/>
    <p:sldId id="311" r:id="rId58"/>
    <p:sldId id="308" r:id="rId59"/>
    <p:sldId id="309" r:id="rId60"/>
    <p:sldId id="310" r:id="rId61"/>
    <p:sldId id="319" r:id="rId6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320"/>
            <p14:sldId id="265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312"/>
            <p14:sldId id="313"/>
            <p14:sldId id="314"/>
            <p14:sldId id="315"/>
            <p14:sldId id="321"/>
            <p14:sldId id="326"/>
            <p14:sldId id="324"/>
            <p14:sldId id="325"/>
            <p14:sldId id="268"/>
            <p14:sldId id="269"/>
            <p14:sldId id="270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11"/>
            <p14:sldId id="308"/>
            <p14:sldId id="309"/>
            <p14:sldId id="310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>
        <p:scale>
          <a:sx n="66" d="100"/>
          <a:sy n="66" d="100"/>
        </p:scale>
        <p:origin x="-96" y="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51747-85DF-411B-97CB-3C8598C0051F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ED122C7-9177-4865-91C3-0433B8284D8C}">
      <dgm:prSet custT="1"/>
      <dgm:spPr/>
      <dgm:t>
        <a:bodyPr/>
        <a:lstStyle/>
        <a:p>
          <a:pPr rtl="0"/>
          <a:r>
            <a:rPr lang="en-US" sz="1800" dirty="0" smtClean="0">
              <a:latin typeface="Calibri" panose="020F0502020204030204" pitchFamily="34" charset="0"/>
              <a:cs typeface="Calibri" panose="020F0502020204030204" pitchFamily="34" charset="0"/>
            </a:rPr>
            <a:t>Application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609E92-1D21-4A85-84A1-32DB98B33E67}" type="parTrans" cxnId="{6469C677-8585-4B4F-9B09-4037852993E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148614-3839-4700-B9F1-AB85D3BF24E1}" type="sibTrans" cxnId="{6469C677-8585-4B4F-9B09-4037852993E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93A4B8-E2B9-409C-A91E-D9D05872EAD4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UI/Core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2CAD51-B7D1-4643-828B-39ED0BBE8902}" type="parTrans" cxnId="{F96AE960-C9C8-49C5-8097-5903673CA39B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F0695C-714C-4EE7-987B-711681F537AB}" type="sibTrans" cxnId="{F96AE960-C9C8-49C5-8097-5903673CA39B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B3F22D-EBD9-474E-808B-2022178AF92D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System Services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84245E-ECAF-4650-86D4-D927F8E889E0}" type="parTrans" cxnId="{1DFD9D8B-72CC-45BE-8045-3244086F35C3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C73523-DBD3-4E7B-A5EB-65C3C06167BE}" type="sibTrans" cxnId="{1DFD9D8B-72CC-45BE-8045-3244086F35C3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25AB1F-98E5-4503-A27B-3D2F04B8FBB0}">
      <dgm:prSet custT="1"/>
      <dgm:spPr/>
      <dgm:t>
        <a:bodyPr/>
        <a:lstStyle/>
        <a:p>
          <a:pPr rtl="0"/>
          <a:r>
            <a:rPr lang="en-US" sz="1800" dirty="0" smtClean="0">
              <a:latin typeface="Calibri" panose="020F0502020204030204" pitchFamily="34" charset="0"/>
              <a:cs typeface="Calibri" panose="020F0502020204030204" pitchFamily="34" charset="0"/>
            </a:rPr>
            <a:t>System Library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29422-2BA9-444F-B690-419A83A28D69}" type="parTrans" cxnId="{C2F19A18-D1DA-4020-8AC5-9B7BDD0717A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61B329-89BE-462A-AD21-79DE7B3A4D32}" type="sibTrans" cxnId="{C2F19A18-D1DA-4020-8AC5-9B7BDD0717A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69BA24-AA4D-4D9D-B694-A7F3A5EF224E}">
      <dgm:prSet custT="1"/>
      <dgm:spPr/>
      <dgm:t>
        <a:bodyPr/>
        <a:lstStyle/>
        <a:p>
          <a:pPr rtl="0"/>
          <a:r>
            <a:rPr lang="en-US" sz="1800" dirty="0" smtClean="0">
              <a:latin typeface="Calibri" panose="020F0502020204030204" pitchFamily="34" charset="0"/>
              <a:cs typeface="Calibri" panose="020F0502020204030204" pitchFamily="34" charset="0"/>
            </a:rPr>
            <a:t>Device Drivers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D5854D-DAF3-448A-990C-B145D643D9DE}" type="parTrans" cxnId="{A730022E-0CF5-4AA6-8829-EBEFAAB8F6CA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D01E60-8EA3-4C0A-8052-B30289FC0A97}" type="sibTrans" cxnId="{A730022E-0CF5-4AA6-8829-EBEFAAB8F6CA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8556B89-F35A-4C50-8BF0-26EB0A2B2881}">
      <dgm:prSet custT="1"/>
      <dgm:spPr/>
      <dgm:t>
        <a:bodyPr/>
        <a:lstStyle/>
        <a:p>
          <a:pPr rtl="0"/>
          <a:r>
            <a:rPr lang="en-US" sz="1800" dirty="0" err="1" smtClean="0">
              <a:latin typeface="Calibri" panose="020F0502020204030204" pitchFamily="34" charset="0"/>
              <a:cs typeface="Calibri" panose="020F0502020204030204" pitchFamily="34" charset="0"/>
            </a:rPr>
            <a:t>Kernal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CC85FC-5F3D-472F-BBB9-35D37055116A}" type="parTrans" cxnId="{98310D55-447B-475B-91DE-4A006CEADA5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25A668-821B-4DCF-9010-C2C8DD3A990B}" type="sibTrans" cxnId="{98310D55-447B-475B-91DE-4A006CEADA5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F59AF8-5B37-4952-A8A8-8C3C39707499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0F9B9B-21A3-443F-B042-0FEB92A54FDE}" type="parTrans" cxnId="{F8B2DD42-E8AE-4782-BF4C-0AA5C35EFC9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4732497-1BF8-4CD3-A187-3D8214C717CF}" type="sibTrans" cxnId="{F8B2DD42-E8AE-4782-BF4C-0AA5C35EFC9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3D4C60-433C-4100-94D4-220B29885B6D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Hardware Abstraction Layer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183C54-B6E9-499C-A3BF-9C0AEB2886E3}" type="parTrans" cxnId="{26C20702-0011-4697-AF16-BC022A81BA59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DB23EE-2EBD-47CD-88A8-9CB7AB4C306B}" type="sibTrans" cxnId="{26C20702-0011-4697-AF16-BC022A81BA59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1DA85FC-E759-4B0E-921D-BFA7A1F1CF8F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Hardware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BAB7A6A-140F-4819-80B8-C0F69E85E0D8}" type="parTrans" cxnId="{F71E5B2C-0487-4329-8188-8758591F831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3A894C-221F-486F-AE7C-173043040187}" type="sibTrans" cxnId="{F71E5B2C-0487-4329-8188-8758591F831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743123-3D35-4875-807C-3A03207050E8}" type="pres">
      <dgm:prSet presAssocID="{6F051747-85DF-411B-97CB-3C8598C0051F}" presName="Name0" presStyleCnt="0">
        <dgm:presLayoutVars>
          <dgm:chMax/>
          <dgm:chPref/>
          <dgm:dir/>
        </dgm:presLayoutVars>
      </dgm:prSet>
      <dgm:spPr/>
    </dgm:pt>
    <dgm:pt modelId="{28176CB6-B6FB-440F-8CC3-DAA41F8CD053}" type="pres">
      <dgm:prSet presAssocID="{0ED122C7-9177-4865-91C3-0433B8284D8C}" presName="parenttextcomposite" presStyleCnt="0"/>
      <dgm:spPr/>
    </dgm:pt>
    <dgm:pt modelId="{B47FFF53-43F1-4E26-AAE1-6A05AB3D4DA0}" type="pres">
      <dgm:prSet presAssocID="{0ED122C7-9177-4865-91C3-0433B8284D8C}" presName="parenttext" presStyleLbl="revTx" presStyleIdx="0" presStyleCnt="9">
        <dgm:presLayoutVars>
          <dgm:chMax/>
          <dgm:chPref val="2"/>
          <dgm:bulletEnabled val="1"/>
        </dgm:presLayoutVars>
      </dgm:prSet>
      <dgm:spPr/>
    </dgm:pt>
    <dgm:pt modelId="{326DC88A-5386-40D7-8A06-2298A3B7FB20}" type="pres">
      <dgm:prSet presAssocID="{0ED122C7-9177-4865-91C3-0433B8284D8C}" presName="parallelogramComposite" presStyleCnt="0"/>
      <dgm:spPr/>
    </dgm:pt>
    <dgm:pt modelId="{D0E5BA28-4BEF-4036-96F3-C199B48FE428}" type="pres">
      <dgm:prSet presAssocID="{0ED122C7-9177-4865-91C3-0433B8284D8C}" presName="parallelogram1" presStyleLbl="alignNode1" presStyleIdx="0" presStyleCnt="63"/>
      <dgm:spPr/>
    </dgm:pt>
    <dgm:pt modelId="{B174509B-4F9C-4A78-B9BE-D8EF9C2CDBEC}" type="pres">
      <dgm:prSet presAssocID="{0ED122C7-9177-4865-91C3-0433B8284D8C}" presName="parallelogram2" presStyleLbl="alignNode1" presStyleIdx="1" presStyleCnt="63"/>
      <dgm:spPr/>
    </dgm:pt>
    <dgm:pt modelId="{52840882-2C3D-49EF-B5CC-A664A79CBB00}" type="pres">
      <dgm:prSet presAssocID="{0ED122C7-9177-4865-91C3-0433B8284D8C}" presName="parallelogram3" presStyleLbl="alignNode1" presStyleIdx="2" presStyleCnt="63"/>
      <dgm:spPr/>
    </dgm:pt>
    <dgm:pt modelId="{6DD00BBD-DCA3-44D8-AD73-CC6CC833C1A2}" type="pres">
      <dgm:prSet presAssocID="{0ED122C7-9177-4865-91C3-0433B8284D8C}" presName="parallelogram4" presStyleLbl="alignNode1" presStyleIdx="3" presStyleCnt="63"/>
      <dgm:spPr/>
    </dgm:pt>
    <dgm:pt modelId="{26343FD6-1B92-4B83-A4B0-B97819B5E9A3}" type="pres">
      <dgm:prSet presAssocID="{0ED122C7-9177-4865-91C3-0433B8284D8C}" presName="parallelogram5" presStyleLbl="alignNode1" presStyleIdx="4" presStyleCnt="63"/>
      <dgm:spPr/>
    </dgm:pt>
    <dgm:pt modelId="{05A544AD-71D8-4F84-8EE1-64A7ED7F154E}" type="pres">
      <dgm:prSet presAssocID="{0ED122C7-9177-4865-91C3-0433B8284D8C}" presName="parallelogram6" presStyleLbl="alignNode1" presStyleIdx="5" presStyleCnt="63"/>
      <dgm:spPr/>
    </dgm:pt>
    <dgm:pt modelId="{1BE6385C-DA62-4469-AA1D-D77674DF6D85}" type="pres">
      <dgm:prSet presAssocID="{0ED122C7-9177-4865-91C3-0433B8284D8C}" presName="parallelogram7" presStyleLbl="alignNode1" presStyleIdx="6" presStyleCnt="63"/>
      <dgm:spPr/>
    </dgm:pt>
    <dgm:pt modelId="{03F145A3-7A8D-4493-81F3-064275F8DE50}" type="pres">
      <dgm:prSet presAssocID="{EC148614-3839-4700-B9F1-AB85D3BF24E1}" presName="sibTrans" presStyleCnt="0"/>
      <dgm:spPr/>
    </dgm:pt>
    <dgm:pt modelId="{DF1E0020-AD65-4D69-BDBF-F897C9AFEECB}" type="pres">
      <dgm:prSet presAssocID="{BB93A4B8-E2B9-409C-A91E-D9D05872EAD4}" presName="parenttextcomposite" presStyleCnt="0"/>
      <dgm:spPr/>
    </dgm:pt>
    <dgm:pt modelId="{BFDB7658-ADED-41B5-BD9B-C16833A02FA4}" type="pres">
      <dgm:prSet presAssocID="{BB93A4B8-E2B9-409C-A91E-D9D05872EAD4}" presName="parenttext" presStyleLbl="revTx" presStyleIdx="1" presStyleCnt="9">
        <dgm:presLayoutVars>
          <dgm:chMax/>
          <dgm:chPref val="2"/>
          <dgm:bulletEnabled val="1"/>
        </dgm:presLayoutVars>
      </dgm:prSet>
      <dgm:spPr/>
    </dgm:pt>
    <dgm:pt modelId="{C7667FEA-27A4-4F96-9DCB-875B2C59807C}" type="pres">
      <dgm:prSet presAssocID="{BB93A4B8-E2B9-409C-A91E-D9D05872EAD4}" presName="parallelogramComposite" presStyleCnt="0"/>
      <dgm:spPr/>
    </dgm:pt>
    <dgm:pt modelId="{3A626298-B215-47FB-AD85-143EF683B604}" type="pres">
      <dgm:prSet presAssocID="{BB93A4B8-E2B9-409C-A91E-D9D05872EAD4}" presName="parallelogram1" presStyleLbl="alignNode1" presStyleIdx="7" presStyleCnt="63"/>
      <dgm:spPr/>
    </dgm:pt>
    <dgm:pt modelId="{5694EA68-6E63-4EFA-8C78-75AF571E7BB7}" type="pres">
      <dgm:prSet presAssocID="{BB93A4B8-E2B9-409C-A91E-D9D05872EAD4}" presName="parallelogram2" presStyleLbl="alignNode1" presStyleIdx="8" presStyleCnt="63"/>
      <dgm:spPr/>
    </dgm:pt>
    <dgm:pt modelId="{1CA0FD97-8A07-4B38-B992-C8EBD288A688}" type="pres">
      <dgm:prSet presAssocID="{BB93A4B8-E2B9-409C-A91E-D9D05872EAD4}" presName="parallelogram3" presStyleLbl="alignNode1" presStyleIdx="9" presStyleCnt="63"/>
      <dgm:spPr/>
    </dgm:pt>
    <dgm:pt modelId="{1F721A80-E3FA-4896-A49A-8FA8DF0B3F82}" type="pres">
      <dgm:prSet presAssocID="{BB93A4B8-E2B9-409C-A91E-D9D05872EAD4}" presName="parallelogram4" presStyleLbl="alignNode1" presStyleIdx="10" presStyleCnt="63"/>
      <dgm:spPr/>
    </dgm:pt>
    <dgm:pt modelId="{B3504FA0-5DD8-420E-8FA3-C5DDEEFFA3B4}" type="pres">
      <dgm:prSet presAssocID="{BB93A4B8-E2B9-409C-A91E-D9D05872EAD4}" presName="parallelogram5" presStyleLbl="alignNode1" presStyleIdx="11" presStyleCnt="63"/>
      <dgm:spPr/>
    </dgm:pt>
    <dgm:pt modelId="{B3FD8CC6-6163-413D-A213-CF39B1D22C03}" type="pres">
      <dgm:prSet presAssocID="{BB93A4B8-E2B9-409C-A91E-D9D05872EAD4}" presName="parallelogram6" presStyleLbl="alignNode1" presStyleIdx="12" presStyleCnt="63"/>
      <dgm:spPr/>
    </dgm:pt>
    <dgm:pt modelId="{78604AC1-466D-4267-A36F-EA618639F542}" type="pres">
      <dgm:prSet presAssocID="{BB93A4B8-E2B9-409C-A91E-D9D05872EAD4}" presName="parallelogram7" presStyleLbl="alignNode1" presStyleIdx="13" presStyleCnt="63"/>
      <dgm:spPr/>
    </dgm:pt>
    <dgm:pt modelId="{78A43415-0DCD-4D41-9C1E-9CE0382DFDFA}" type="pres">
      <dgm:prSet presAssocID="{ECF0695C-714C-4EE7-987B-711681F537AB}" presName="sibTrans" presStyleCnt="0"/>
      <dgm:spPr/>
    </dgm:pt>
    <dgm:pt modelId="{E465B550-D09A-4A6C-B66D-D6552FBF6F7A}" type="pres">
      <dgm:prSet presAssocID="{31B3F22D-EBD9-474E-808B-2022178AF92D}" presName="parenttextcomposite" presStyleCnt="0"/>
      <dgm:spPr/>
    </dgm:pt>
    <dgm:pt modelId="{77CA6D90-0943-4217-AE01-1D4860839A0E}" type="pres">
      <dgm:prSet presAssocID="{31B3F22D-EBD9-474E-808B-2022178AF92D}" presName="parenttext" presStyleLbl="revTx" presStyleIdx="2" presStyleCnt="9">
        <dgm:presLayoutVars>
          <dgm:chMax/>
          <dgm:chPref val="2"/>
          <dgm:bulletEnabled val="1"/>
        </dgm:presLayoutVars>
      </dgm:prSet>
      <dgm:spPr/>
    </dgm:pt>
    <dgm:pt modelId="{70107B1E-658C-49B8-BF23-A5A7545EB94A}" type="pres">
      <dgm:prSet presAssocID="{31B3F22D-EBD9-474E-808B-2022178AF92D}" presName="parallelogramComposite" presStyleCnt="0"/>
      <dgm:spPr/>
    </dgm:pt>
    <dgm:pt modelId="{4279304C-88CF-4BDA-9879-C67285A50574}" type="pres">
      <dgm:prSet presAssocID="{31B3F22D-EBD9-474E-808B-2022178AF92D}" presName="parallelogram1" presStyleLbl="alignNode1" presStyleIdx="14" presStyleCnt="63"/>
      <dgm:spPr/>
    </dgm:pt>
    <dgm:pt modelId="{E7A0F06F-F3CE-41E2-B292-8D3AFE00A2A2}" type="pres">
      <dgm:prSet presAssocID="{31B3F22D-EBD9-474E-808B-2022178AF92D}" presName="parallelogram2" presStyleLbl="alignNode1" presStyleIdx="15" presStyleCnt="63"/>
      <dgm:spPr/>
    </dgm:pt>
    <dgm:pt modelId="{57270CAC-30E6-4258-A7E9-DE7C6AE7E306}" type="pres">
      <dgm:prSet presAssocID="{31B3F22D-EBD9-474E-808B-2022178AF92D}" presName="parallelogram3" presStyleLbl="alignNode1" presStyleIdx="16" presStyleCnt="63"/>
      <dgm:spPr/>
    </dgm:pt>
    <dgm:pt modelId="{48F626E2-B18B-471E-910A-DC2F16754438}" type="pres">
      <dgm:prSet presAssocID="{31B3F22D-EBD9-474E-808B-2022178AF92D}" presName="parallelogram4" presStyleLbl="alignNode1" presStyleIdx="17" presStyleCnt="63"/>
      <dgm:spPr/>
    </dgm:pt>
    <dgm:pt modelId="{9F1FBBCF-70DA-46F3-912D-D4548133875F}" type="pres">
      <dgm:prSet presAssocID="{31B3F22D-EBD9-474E-808B-2022178AF92D}" presName="parallelogram5" presStyleLbl="alignNode1" presStyleIdx="18" presStyleCnt="63"/>
      <dgm:spPr/>
    </dgm:pt>
    <dgm:pt modelId="{B74AC7D3-54AA-4461-9B44-C4CC50279BDB}" type="pres">
      <dgm:prSet presAssocID="{31B3F22D-EBD9-474E-808B-2022178AF92D}" presName="parallelogram6" presStyleLbl="alignNode1" presStyleIdx="19" presStyleCnt="63"/>
      <dgm:spPr/>
    </dgm:pt>
    <dgm:pt modelId="{9C37858E-1263-42F9-A8CE-F567C1C21EB8}" type="pres">
      <dgm:prSet presAssocID="{31B3F22D-EBD9-474E-808B-2022178AF92D}" presName="parallelogram7" presStyleLbl="alignNode1" presStyleIdx="20" presStyleCnt="63"/>
      <dgm:spPr/>
    </dgm:pt>
    <dgm:pt modelId="{DBC189A7-03D8-4497-87F8-D86B05874823}" type="pres">
      <dgm:prSet presAssocID="{A6C73523-DBD3-4E7B-A5EB-65C3C06167BE}" presName="sibTrans" presStyleCnt="0"/>
      <dgm:spPr/>
    </dgm:pt>
    <dgm:pt modelId="{9E6B9858-C415-4BDA-94CA-50B5C52C87AF}" type="pres">
      <dgm:prSet presAssocID="{7A25AB1F-98E5-4503-A27B-3D2F04B8FBB0}" presName="parenttextcomposite" presStyleCnt="0"/>
      <dgm:spPr/>
    </dgm:pt>
    <dgm:pt modelId="{13472F58-249D-4F45-A86D-4FEA9924562C}" type="pres">
      <dgm:prSet presAssocID="{7A25AB1F-98E5-4503-A27B-3D2F04B8FBB0}" presName="parenttext" presStyleLbl="revTx" presStyleIdx="3" presStyleCnt="9">
        <dgm:presLayoutVars>
          <dgm:chMax/>
          <dgm:chPref val="2"/>
          <dgm:bulletEnabled val="1"/>
        </dgm:presLayoutVars>
      </dgm:prSet>
      <dgm:spPr/>
    </dgm:pt>
    <dgm:pt modelId="{40B15602-1C96-4F90-88B2-9635640C8C2D}" type="pres">
      <dgm:prSet presAssocID="{7A25AB1F-98E5-4503-A27B-3D2F04B8FBB0}" presName="parallelogramComposite" presStyleCnt="0"/>
      <dgm:spPr/>
    </dgm:pt>
    <dgm:pt modelId="{5C3A00C9-69A7-42ED-B0C0-5883A62AA46B}" type="pres">
      <dgm:prSet presAssocID="{7A25AB1F-98E5-4503-A27B-3D2F04B8FBB0}" presName="parallelogram1" presStyleLbl="alignNode1" presStyleIdx="21" presStyleCnt="63"/>
      <dgm:spPr/>
    </dgm:pt>
    <dgm:pt modelId="{E5254775-C2F4-4F8B-891B-1089DF35D0F7}" type="pres">
      <dgm:prSet presAssocID="{7A25AB1F-98E5-4503-A27B-3D2F04B8FBB0}" presName="parallelogram2" presStyleLbl="alignNode1" presStyleIdx="22" presStyleCnt="63"/>
      <dgm:spPr/>
    </dgm:pt>
    <dgm:pt modelId="{E1A2C59D-B5A1-4531-85AA-1D332699BFFB}" type="pres">
      <dgm:prSet presAssocID="{7A25AB1F-98E5-4503-A27B-3D2F04B8FBB0}" presName="parallelogram3" presStyleLbl="alignNode1" presStyleIdx="23" presStyleCnt="63"/>
      <dgm:spPr/>
    </dgm:pt>
    <dgm:pt modelId="{4B68FE8A-003A-4D64-A7C8-1D0CF08C973F}" type="pres">
      <dgm:prSet presAssocID="{7A25AB1F-98E5-4503-A27B-3D2F04B8FBB0}" presName="parallelogram4" presStyleLbl="alignNode1" presStyleIdx="24" presStyleCnt="63"/>
      <dgm:spPr/>
    </dgm:pt>
    <dgm:pt modelId="{EF5ABD71-3D2A-46B1-BD05-6CAECAEF7E9E}" type="pres">
      <dgm:prSet presAssocID="{7A25AB1F-98E5-4503-A27B-3D2F04B8FBB0}" presName="parallelogram5" presStyleLbl="alignNode1" presStyleIdx="25" presStyleCnt="63"/>
      <dgm:spPr/>
    </dgm:pt>
    <dgm:pt modelId="{63CCC6A3-3C16-444F-8423-E9DB2F6DD972}" type="pres">
      <dgm:prSet presAssocID="{7A25AB1F-98E5-4503-A27B-3D2F04B8FBB0}" presName="parallelogram6" presStyleLbl="alignNode1" presStyleIdx="26" presStyleCnt="63"/>
      <dgm:spPr/>
    </dgm:pt>
    <dgm:pt modelId="{ABD6D698-E3CA-4043-B6B2-A6B98307E961}" type="pres">
      <dgm:prSet presAssocID="{7A25AB1F-98E5-4503-A27B-3D2F04B8FBB0}" presName="parallelogram7" presStyleLbl="alignNode1" presStyleIdx="27" presStyleCnt="63"/>
      <dgm:spPr/>
    </dgm:pt>
    <dgm:pt modelId="{0B1803CB-8F53-4BC4-A586-691D3E74FCBE}" type="pres">
      <dgm:prSet presAssocID="{CA61B329-89BE-462A-AD21-79DE7B3A4D32}" presName="sibTrans" presStyleCnt="0"/>
      <dgm:spPr/>
    </dgm:pt>
    <dgm:pt modelId="{0458F4BB-4686-46C5-9EFC-8582DEBEEE7E}" type="pres">
      <dgm:prSet presAssocID="{1D69BA24-AA4D-4D9D-B694-A7F3A5EF224E}" presName="parenttextcomposite" presStyleCnt="0"/>
      <dgm:spPr/>
    </dgm:pt>
    <dgm:pt modelId="{A8F0786D-7BDD-405F-BC95-3948ADA6AEB7}" type="pres">
      <dgm:prSet presAssocID="{1D69BA24-AA4D-4D9D-B694-A7F3A5EF224E}" presName="parenttext" presStyleLbl="revTx" presStyleIdx="4" presStyleCnt="9">
        <dgm:presLayoutVars>
          <dgm:chMax/>
          <dgm:chPref val="2"/>
          <dgm:bulletEnabled val="1"/>
        </dgm:presLayoutVars>
      </dgm:prSet>
      <dgm:spPr/>
    </dgm:pt>
    <dgm:pt modelId="{E0CBED7D-9EC9-4B61-9E8D-5195A6FA27C2}" type="pres">
      <dgm:prSet presAssocID="{1D69BA24-AA4D-4D9D-B694-A7F3A5EF224E}" presName="parallelogramComposite" presStyleCnt="0"/>
      <dgm:spPr/>
    </dgm:pt>
    <dgm:pt modelId="{0985CFC1-7241-4705-9E2F-2DB6A10233CE}" type="pres">
      <dgm:prSet presAssocID="{1D69BA24-AA4D-4D9D-B694-A7F3A5EF224E}" presName="parallelogram1" presStyleLbl="alignNode1" presStyleIdx="28" presStyleCnt="63"/>
      <dgm:spPr>
        <a:solidFill>
          <a:srgbClr val="92D050"/>
        </a:solidFill>
      </dgm:spPr>
    </dgm:pt>
    <dgm:pt modelId="{D295BCD1-0C73-4BA7-8029-476F4E580EC0}" type="pres">
      <dgm:prSet presAssocID="{1D69BA24-AA4D-4D9D-B694-A7F3A5EF224E}" presName="parallelogram2" presStyleLbl="alignNode1" presStyleIdx="29" presStyleCnt="63"/>
      <dgm:spPr>
        <a:solidFill>
          <a:srgbClr val="92D050"/>
        </a:solidFill>
      </dgm:spPr>
    </dgm:pt>
    <dgm:pt modelId="{5D74A68B-9203-4963-822D-54569C82FF2E}" type="pres">
      <dgm:prSet presAssocID="{1D69BA24-AA4D-4D9D-B694-A7F3A5EF224E}" presName="parallelogram3" presStyleLbl="alignNode1" presStyleIdx="30" presStyleCnt="63"/>
      <dgm:spPr>
        <a:solidFill>
          <a:srgbClr val="92D050"/>
        </a:solidFill>
      </dgm:spPr>
    </dgm:pt>
    <dgm:pt modelId="{AFDBE052-65E8-49DF-80C3-C8F14F553D8C}" type="pres">
      <dgm:prSet presAssocID="{1D69BA24-AA4D-4D9D-B694-A7F3A5EF224E}" presName="parallelogram4" presStyleLbl="alignNode1" presStyleIdx="31" presStyleCnt="63"/>
      <dgm:spPr>
        <a:solidFill>
          <a:srgbClr val="92D050"/>
        </a:solidFill>
      </dgm:spPr>
    </dgm:pt>
    <dgm:pt modelId="{071D3475-A3B8-443C-ADAD-4ACFCC84B356}" type="pres">
      <dgm:prSet presAssocID="{1D69BA24-AA4D-4D9D-B694-A7F3A5EF224E}" presName="parallelogram5" presStyleLbl="alignNode1" presStyleIdx="32" presStyleCnt="63"/>
      <dgm:spPr>
        <a:solidFill>
          <a:srgbClr val="92D050"/>
        </a:solidFill>
      </dgm:spPr>
    </dgm:pt>
    <dgm:pt modelId="{FEFFDE8D-A534-4CE7-B1CF-212F21B8D2F3}" type="pres">
      <dgm:prSet presAssocID="{1D69BA24-AA4D-4D9D-B694-A7F3A5EF224E}" presName="parallelogram6" presStyleLbl="alignNode1" presStyleIdx="33" presStyleCnt="63"/>
      <dgm:spPr>
        <a:solidFill>
          <a:srgbClr val="92D050"/>
        </a:solidFill>
      </dgm:spPr>
    </dgm:pt>
    <dgm:pt modelId="{8DE20937-9308-4C8B-A7C7-4B909D1CFA3D}" type="pres">
      <dgm:prSet presAssocID="{1D69BA24-AA4D-4D9D-B694-A7F3A5EF224E}" presName="parallelogram7" presStyleLbl="alignNode1" presStyleIdx="34" presStyleCnt="63"/>
      <dgm:spPr>
        <a:solidFill>
          <a:srgbClr val="92D050"/>
        </a:solidFill>
      </dgm:spPr>
    </dgm:pt>
    <dgm:pt modelId="{EE77AAFC-C4D8-4757-A0A8-1E80C584C0C4}" type="pres">
      <dgm:prSet presAssocID="{7ED01E60-8EA3-4C0A-8052-B30289FC0A97}" presName="sibTrans" presStyleCnt="0"/>
      <dgm:spPr/>
    </dgm:pt>
    <dgm:pt modelId="{EC3EE03E-7AD8-4CD1-8C05-F44143B7C532}" type="pres">
      <dgm:prSet presAssocID="{F8556B89-F35A-4C50-8BF0-26EB0A2B2881}" presName="parenttextcomposite" presStyleCnt="0"/>
      <dgm:spPr/>
    </dgm:pt>
    <dgm:pt modelId="{8B5B121C-9AD9-4C9C-8B11-7383DD34AB72}" type="pres">
      <dgm:prSet presAssocID="{F8556B89-F35A-4C50-8BF0-26EB0A2B2881}" presName="parenttext" presStyleLbl="revTx" presStyleIdx="5" presStyleCnt="9">
        <dgm:presLayoutVars>
          <dgm:chMax/>
          <dgm:chPref val="2"/>
          <dgm:bulletEnabled val="1"/>
        </dgm:presLayoutVars>
      </dgm:prSet>
      <dgm:spPr/>
    </dgm:pt>
    <dgm:pt modelId="{8754CDF5-9C8C-4E90-87AE-C0AEB6516062}" type="pres">
      <dgm:prSet presAssocID="{F8556B89-F35A-4C50-8BF0-26EB0A2B2881}" presName="parallelogramComposite" presStyleCnt="0"/>
      <dgm:spPr/>
    </dgm:pt>
    <dgm:pt modelId="{01855DED-AFD2-42D4-8979-7393931A867E}" type="pres">
      <dgm:prSet presAssocID="{F8556B89-F35A-4C50-8BF0-26EB0A2B2881}" presName="parallelogram1" presStyleLbl="alignNode1" presStyleIdx="35" presStyleCnt="63"/>
      <dgm:spPr>
        <a:solidFill>
          <a:srgbClr val="92D050"/>
        </a:solidFill>
      </dgm:spPr>
    </dgm:pt>
    <dgm:pt modelId="{C8ED4EBA-334A-4A9B-AEEF-785D57172F85}" type="pres">
      <dgm:prSet presAssocID="{F8556B89-F35A-4C50-8BF0-26EB0A2B2881}" presName="parallelogram2" presStyleLbl="alignNode1" presStyleIdx="36" presStyleCnt="63"/>
      <dgm:spPr>
        <a:solidFill>
          <a:srgbClr val="92D050"/>
        </a:solidFill>
      </dgm:spPr>
    </dgm:pt>
    <dgm:pt modelId="{70DF82D4-E95E-4ECA-8B9A-8DC30DFBD921}" type="pres">
      <dgm:prSet presAssocID="{F8556B89-F35A-4C50-8BF0-26EB0A2B2881}" presName="parallelogram3" presStyleLbl="alignNode1" presStyleIdx="37" presStyleCnt="63"/>
      <dgm:spPr>
        <a:solidFill>
          <a:srgbClr val="92D050"/>
        </a:solidFill>
      </dgm:spPr>
    </dgm:pt>
    <dgm:pt modelId="{12496293-6D29-4AD6-A274-9D62C0CC9400}" type="pres">
      <dgm:prSet presAssocID="{F8556B89-F35A-4C50-8BF0-26EB0A2B2881}" presName="parallelogram4" presStyleLbl="alignNode1" presStyleIdx="38" presStyleCnt="63"/>
      <dgm:spPr>
        <a:solidFill>
          <a:srgbClr val="92D050"/>
        </a:solidFill>
      </dgm:spPr>
    </dgm:pt>
    <dgm:pt modelId="{2388950F-C018-4083-AE86-07334C576092}" type="pres">
      <dgm:prSet presAssocID="{F8556B89-F35A-4C50-8BF0-26EB0A2B2881}" presName="parallelogram5" presStyleLbl="alignNode1" presStyleIdx="39" presStyleCnt="63"/>
      <dgm:spPr>
        <a:solidFill>
          <a:srgbClr val="92D050"/>
        </a:solidFill>
      </dgm:spPr>
    </dgm:pt>
    <dgm:pt modelId="{EA9EE4D8-14B8-47E3-8704-5D0DD8A984EA}" type="pres">
      <dgm:prSet presAssocID="{F8556B89-F35A-4C50-8BF0-26EB0A2B2881}" presName="parallelogram6" presStyleLbl="alignNode1" presStyleIdx="40" presStyleCnt="63"/>
      <dgm:spPr>
        <a:solidFill>
          <a:srgbClr val="92D050">
            <a:alpha val="64194"/>
          </a:srgbClr>
        </a:solidFill>
      </dgm:spPr>
    </dgm:pt>
    <dgm:pt modelId="{BF51FAA3-F535-4744-8EEA-221E9F9A78D0}" type="pres">
      <dgm:prSet presAssocID="{F8556B89-F35A-4C50-8BF0-26EB0A2B2881}" presName="parallelogram7" presStyleLbl="alignNode1" presStyleIdx="41" presStyleCnt="63"/>
      <dgm:spPr>
        <a:solidFill>
          <a:srgbClr val="92D050"/>
        </a:solidFill>
      </dgm:spPr>
    </dgm:pt>
    <dgm:pt modelId="{8E9D2BC4-6124-4B6E-BC46-4E3CDCC04D7C}" type="pres">
      <dgm:prSet presAssocID="{5825A668-821B-4DCF-9010-C2C8DD3A990B}" presName="sibTrans" presStyleCnt="0"/>
      <dgm:spPr/>
    </dgm:pt>
    <dgm:pt modelId="{C8F973E5-4D5A-46E2-ABB1-77AA3F932F0E}" type="pres">
      <dgm:prSet presAssocID="{8FF59AF8-5B37-4952-A8A8-8C3C39707499}" presName="parenttextcomposite" presStyleCnt="0"/>
      <dgm:spPr/>
    </dgm:pt>
    <dgm:pt modelId="{5D66B584-C719-444D-914E-99A9C5C8F90C}" type="pres">
      <dgm:prSet presAssocID="{8FF59AF8-5B37-4952-A8A8-8C3C39707499}" presName="parenttext" presStyleLbl="revTx" presStyleIdx="6" presStyleCnt="9">
        <dgm:presLayoutVars>
          <dgm:chMax/>
          <dgm:chPref val="2"/>
          <dgm:bulletEnabled val="1"/>
        </dgm:presLayoutVars>
      </dgm:prSet>
      <dgm:spPr/>
    </dgm:pt>
    <dgm:pt modelId="{667B0A98-C1A1-42E9-BFBC-2633B78AF094}" type="pres">
      <dgm:prSet presAssocID="{8FF59AF8-5B37-4952-A8A8-8C3C39707499}" presName="parallelogramComposite" presStyleCnt="0"/>
      <dgm:spPr/>
    </dgm:pt>
    <dgm:pt modelId="{D0B69219-4C0F-4088-BE2D-26A1EEA86CD8}" type="pres">
      <dgm:prSet presAssocID="{8FF59AF8-5B37-4952-A8A8-8C3C39707499}" presName="parallelogram1" presStyleLbl="alignNode1" presStyleIdx="42" presStyleCnt="63"/>
      <dgm:spPr>
        <a:solidFill>
          <a:srgbClr val="92D050"/>
        </a:solidFill>
      </dgm:spPr>
    </dgm:pt>
    <dgm:pt modelId="{0CC44D74-9821-4D9A-A357-7DFC9A56EB8F}" type="pres">
      <dgm:prSet presAssocID="{8FF59AF8-5B37-4952-A8A8-8C3C39707499}" presName="parallelogram2" presStyleLbl="alignNode1" presStyleIdx="43" presStyleCnt="63"/>
      <dgm:spPr>
        <a:solidFill>
          <a:srgbClr val="92D050"/>
        </a:solidFill>
      </dgm:spPr>
    </dgm:pt>
    <dgm:pt modelId="{D7AC4904-1450-4523-8121-1A50C68A62FD}" type="pres">
      <dgm:prSet presAssocID="{8FF59AF8-5B37-4952-A8A8-8C3C39707499}" presName="parallelogram3" presStyleLbl="alignNode1" presStyleIdx="44" presStyleCnt="63"/>
      <dgm:spPr>
        <a:solidFill>
          <a:srgbClr val="92D050"/>
        </a:solidFill>
      </dgm:spPr>
    </dgm:pt>
    <dgm:pt modelId="{83C5AA7C-3269-4F90-B859-C221B24193A5}" type="pres">
      <dgm:prSet presAssocID="{8FF59AF8-5B37-4952-A8A8-8C3C39707499}" presName="parallelogram4" presStyleLbl="alignNode1" presStyleIdx="45" presStyleCnt="63"/>
      <dgm:spPr>
        <a:solidFill>
          <a:srgbClr val="92D050"/>
        </a:solidFill>
      </dgm:spPr>
    </dgm:pt>
    <dgm:pt modelId="{EF5D0F11-1441-44AE-96CF-996A76733D21}" type="pres">
      <dgm:prSet presAssocID="{8FF59AF8-5B37-4952-A8A8-8C3C39707499}" presName="parallelogram5" presStyleLbl="alignNode1" presStyleIdx="46" presStyleCnt="63"/>
      <dgm:spPr>
        <a:solidFill>
          <a:srgbClr val="92D050"/>
        </a:solidFill>
      </dgm:spPr>
    </dgm:pt>
    <dgm:pt modelId="{6C219DBE-A5E5-43D1-8829-AF6887CBC11D}" type="pres">
      <dgm:prSet presAssocID="{8FF59AF8-5B37-4952-A8A8-8C3C39707499}" presName="parallelogram6" presStyleLbl="alignNode1" presStyleIdx="47" presStyleCnt="63"/>
      <dgm:spPr>
        <a:solidFill>
          <a:srgbClr val="92D050"/>
        </a:solidFill>
      </dgm:spPr>
    </dgm:pt>
    <dgm:pt modelId="{C8CEC31C-3C41-4C06-8DB0-563565921C34}" type="pres">
      <dgm:prSet presAssocID="{8FF59AF8-5B37-4952-A8A8-8C3C39707499}" presName="parallelogram7" presStyleLbl="alignNode1" presStyleIdx="48" presStyleCnt="63"/>
      <dgm:spPr>
        <a:solidFill>
          <a:srgbClr val="92D050"/>
        </a:solidFill>
      </dgm:spPr>
    </dgm:pt>
    <dgm:pt modelId="{8789F22F-BAD8-44EF-B56A-7858A5AA74B8}" type="pres">
      <dgm:prSet presAssocID="{94732497-1BF8-4CD3-A187-3D8214C717CF}" presName="sibTrans" presStyleCnt="0"/>
      <dgm:spPr/>
    </dgm:pt>
    <dgm:pt modelId="{AD3C78EF-A8DF-4BA1-8387-1F9071D8F02C}" type="pres">
      <dgm:prSet presAssocID="{7B3D4C60-433C-4100-94D4-220B29885B6D}" presName="parenttextcomposite" presStyleCnt="0"/>
      <dgm:spPr/>
    </dgm:pt>
    <dgm:pt modelId="{A256D8BF-CD3F-42C4-A72C-C492B63FE0E5}" type="pres">
      <dgm:prSet presAssocID="{7B3D4C60-433C-4100-94D4-220B29885B6D}" presName="parenttext" presStyleLbl="revTx" presStyleIdx="7" presStyleCnt="9">
        <dgm:presLayoutVars>
          <dgm:chMax/>
          <dgm:chPref val="2"/>
          <dgm:bulletEnabled val="1"/>
        </dgm:presLayoutVars>
      </dgm:prSet>
      <dgm:spPr/>
    </dgm:pt>
    <dgm:pt modelId="{638AD49E-1B9E-4AF4-BFE6-DADD609609FB}" type="pres">
      <dgm:prSet presAssocID="{7B3D4C60-433C-4100-94D4-220B29885B6D}" presName="parallelogramComposite" presStyleCnt="0"/>
      <dgm:spPr/>
    </dgm:pt>
    <dgm:pt modelId="{D48DAC93-996E-4922-8CC5-FB32478C0926}" type="pres">
      <dgm:prSet presAssocID="{7B3D4C60-433C-4100-94D4-220B29885B6D}" presName="parallelogram1" presStyleLbl="alignNode1" presStyleIdx="49" presStyleCnt="63"/>
      <dgm:spPr>
        <a:solidFill>
          <a:srgbClr val="92D050"/>
        </a:solidFill>
      </dgm:spPr>
    </dgm:pt>
    <dgm:pt modelId="{D598F8BF-109A-4743-B76D-C43775E6449B}" type="pres">
      <dgm:prSet presAssocID="{7B3D4C60-433C-4100-94D4-220B29885B6D}" presName="parallelogram2" presStyleLbl="alignNode1" presStyleIdx="50" presStyleCnt="63"/>
      <dgm:spPr>
        <a:solidFill>
          <a:srgbClr val="92D050"/>
        </a:solidFill>
      </dgm:spPr>
    </dgm:pt>
    <dgm:pt modelId="{E6262D63-3982-45A2-9131-D9FE1CD86EA4}" type="pres">
      <dgm:prSet presAssocID="{7B3D4C60-433C-4100-94D4-220B29885B6D}" presName="parallelogram3" presStyleLbl="alignNode1" presStyleIdx="51" presStyleCnt="63"/>
      <dgm:spPr>
        <a:solidFill>
          <a:srgbClr val="92D050"/>
        </a:solidFill>
      </dgm:spPr>
    </dgm:pt>
    <dgm:pt modelId="{CDE9F21E-2F42-4E55-9FD2-F5116C15229F}" type="pres">
      <dgm:prSet presAssocID="{7B3D4C60-433C-4100-94D4-220B29885B6D}" presName="parallelogram4" presStyleLbl="alignNode1" presStyleIdx="52" presStyleCnt="63"/>
      <dgm:spPr>
        <a:solidFill>
          <a:srgbClr val="92D050"/>
        </a:solidFill>
      </dgm:spPr>
    </dgm:pt>
    <dgm:pt modelId="{7BC38786-7911-441A-9A08-1FF7B9D30224}" type="pres">
      <dgm:prSet presAssocID="{7B3D4C60-433C-4100-94D4-220B29885B6D}" presName="parallelogram5" presStyleLbl="alignNode1" presStyleIdx="53" presStyleCnt="63"/>
      <dgm:spPr>
        <a:solidFill>
          <a:srgbClr val="92D050"/>
        </a:solidFill>
      </dgm:spPr>
    </dgm:pt>
    <dgm:pt modelId="{4148A2DC-C246-41F5-A5EE-8D258ADA2BC4}" type="pres">
      <dgm:prSet presAssocID="{7B3D4C60-433C-4100-94D4-220B29885B6D}" presName="parallelogram6" presStyleLbl="alignNode1" presStyleIdx="54" presStyleCnt="63"/>
      <dgm:spPr>
        <a:solidFill>
          <a:srgbClr val="92D050"/>
        </a:solidFill>
      </dgm:spPr>
    </dgm:pt>
    <dgm:pt modelId="{E5B22FC4-5279-4F39-B553-AE98E9133D2E}" type="pres">
      <dgm:prSet presAssocID="{7B3D4C60-433C-4100-94D4-220B29885B6D}" presName="parallelogram7" presStyleLbl="alignNode1" presStyleIdx="55" presStyleCnt="63"/>
      <dgm:spPr>
        <a:solidFill>
          <a:srgbClr val="92D050"/>
        </a:solidFill>
      </dgm:spPr>
    </dgm:pt>
    <dgm:pt modelId="{1E97FDCC-470B-47B3-B65D-9B1951364751}" type="pres">
      <dgm:prSet presAssocID="{96DB23EE-2EBD-47CD-88A8-9CB7AB4C306B}" presName="sibTrans" presStyleCnt="0"/>
      <dgm:spPr/>
    </dgm:pt>
    <dgm:pt modelId="{442E8218-760F-4364-8CD9-3EE410EEDEC0}" type="pres">
      <dgm:prSet presAssocID="{A1DA85FC-E759-4B0E-921D-BFA7A1F1CF8F}" presName="parenttextcomposite" presStyleCnt="0"/>
      <dgm:spPr/>
    </dgm:pt>
    <dgm:pt modelId="{72484C88-E150-4A10-9FA5-C5F567EB3B1F}" type="pres">
      <dgm:prSet presAssocID="{A1DA85FC-E759-4B0E-921D-BFA7A1F1CF8F}" presName="parenttext" presStyleLbl="revTx" presStyleIdx="8" presStyleCnt="9">
        <dgm:presLayoutVars>
          <dgm:chMax/>
          <dgm:chPref val="2"/>
          <dgm:bulletEnabled val="1"/>
        </dgm:presLayoutVars>
      </dgm:prSet>
      <dgm:spPr/>
    </dgm:pt>
    <dgm:pt modelId="{F27B8D5D-B17B-4C2C-85DE-FDF1053C99B5}" type="pres">
      <dgm:prSet presAssocID="{A1DA85FC-E759-4B0E-921D-BFA7A1F1CF8F}" presName="parallelogramComposite" presStyleCnt="0"/>
      <dgm:spPr/>
    </dgm:pt>
    <dgm:pt modelId="{7E5E60D4-5FA1-4CFD-9B6D-CA97A3741A1A}" type="pres">
      <dgm:prSet presAssocID="{A1DA85FC-E759-4B0E-921D-BFA7A1F1CF8F}" presName="parallelogram1" presStyleLbl="alignNode1" presStyleIdx="56" presStyleCnt="63"/>
      <dgm:spPr>
        <a:solidFill>
          <a:srgbClr val="92D050"/>
        </a:solidFill>
      </dgm:spPr>
    </dgm:pt>
    <dgm:pt modelId="{C48D23D3-F4C9-4345-857C-16D27B6642A5}" type="pres">
      <dgm:prSet presAssocID="{A1DA85FC-E759-4B0E-921D-BFA7A1F1CF8F}" presName="parallelogram2" presStyleLbl="alignNode1" presStyleIdx="57" presStyleCnt="63"/>
      <dgm:spPr>
        <a:solidFill>
          <a:srgbClr val="92D050"/>
        </a:solidFill>
      </dgm:spPr>
    </dgm:pt>
    <dgm:pt modelId="{9C349731-619C-4347-AC9A-D1EC0443FF7A}" type="pres">
      <dgm:prSet presAssocID="{A1DA85FC-E759-4B0E-921D-BFA7A1F1CF8F}" presName="parallelogram3" presStyleLbl="alignNode1" presStyleIdx="58" presStyleCnt="63"/>
      <dgm:spPr>
        <a:solidFill>
          <a:srgbClr val="92D050"/>
        </a:solidFill>
      </dgm:spPr>
    </dgm:pt>
    <dgm:pt modelId="{81B20514-4E65-48FB-8D88-2CE6BBB5B799}" type="pres">
      <dgm:prSet presAssocID="{A1DA85FC-E759-4B0E-921D-BFA7A1F1CF8F}" presName="parallelogram4" presStyleLbl="alignNode1" presStyleIdx="59" presStyleCnt="63"/>
      <dgm:spPr>
        <a:solidFill>
          <a:srgbClr val="92D050"/>
        </a:solidFill>
      </dgm:spPr>
    </dgm:pt>
    <dgm:pt modelId="{4ED6BB1F-848D-4663-8304-F88514049771}" type="pres">
      <dgm:prSet presAssocID="{A1DA85FC-E759-4B0E-921D-BFA7A1F1CF8F}" presName="parallelogram5" presStyleLbl="alignNode1" presStyleIdx="60" presStyleCnt="63"/>
      <dgm:spPr>
        <a:solidFill>
          <a:srgbClr val="92D050"/>
        </a:solidFill>
      </dgm:spPr>
    </dgm:pt>
    <dgm:pt modelId="{9E9E1F52-1376-474D-974A-CC7F1FB9BCFF}" type="pres">
      <dgm:prSet presAssocID="{A1DA85FC-E759-4B0E-921D-BFA7A1F1CF8F}" presName="parallelogram6" presStyleLbl="alignNode1" presStyleIdx="61" presStyleCnt="63"/>
      <dgm:spPr>
        <a:solidFill>
          <a:srgbClr val="92D050"/>
        </a:solidFill>
      </dgm:spPr>
    </dgm:pt>
    <dgm:pt modelId="{CB97C8AD-38D4-4A91-9511-75085FA1D36F}" type="pres">
      <dgm:prSet presAssocID="{A1DA85FC-E759-4B0E-921D-BFA7A1F1CF8F}" presName="parallelogram7" presStyleLbl="alignNode1" presStyleIdx="62" presStyleCnt="63"/>
      <dgm:spPr>
        <a:solidFill>
          <a:srgbClr val="92D050"/>
        </a:solidFill>
      </dgm:spPr>
    </dgm:pt>
  </dgm:ptLst>
  <dgm:cxnLst>
    <dgm:cxn modelId="{F96AE960-C9C8-49C5-8097-5903673CA39B}" srcId="{6F051747-85DF-411B-97CB-3C8598C0051F}" destId="{BB93A4B8-E2B9-409C-A91E-D9D05872EAD4}" srcOrd="1" destOrd="0" parTransId="{EB2CAD51-B7D1-4643-828B-39ED0BBE8902}" sibTransId="{ECF0695C-714C-4EE7-987B-711681F537AB}"/>
    <dgm:cxn modelId="{BD0CDDB4-E985-4C2F-99C5-D158321DA517}" type="presOf" srcId="{1D69BA24-AA4D-4D9D-B694-A7F3A5EF224E}" destId="{A8F0786D-7BDD-405F-BC95-3948ADA6AEB7}" srcOrd="0" destOrd="0" presId="urn:microsoft.com/office/officeart/2008/layout/VerticalAccentList"/>
    <dgm:cxn modelId="{66A875A2-3B0C-4D09-B007-8A102539A356}" type="presOf" srcId="{F8556B89-F35A-4C50-8BF0-26EB0A2B2881}" destId="{8B5B121C-9AD9-4C9C-8B11-7383DD34AB72}" srcOrd="0" destOrd="0" presId="urn:microsoft.com/office/officeart/2008/layout/VerticalAccentList"/>
    <dgm:cxn modelId="{C98E60B9-BBC2-42B1-8F65-0A8C9B647E12}" type="presOf" srcId="{8FF59AF8-5B37-4952-A8A8-8C3C39707499}" destId="{5D66B584-C719-444D-914E-99A9C5C8F90C}" srcOrd="0" destOrd="0" presId="urn:microsoft.com/office/officeart/2008/layout/VerticalAccentList"/>
    <dgm:cxn modelId="{9B89C1F0-4A08-40B1-A83F-EC0D4141B623}" type="presOf" srcId="{A1DA85FC-E759-4B0E-921D-BFA7A1F1CF8F}" destId="{72484C88-E150-4A10-9FA5-C5F567EB3B1F}" srcOrd="0" destOrd="0" presId="urn:microsoft.com/office/officeart/2008/layout/VerticalAccentList"/>
    <dgm:cxn modelId="{D882A064-2092-4F21-82D1-7C64AE7407D7}" type="presOf" srcId="{0ED122C7-9177-4865-91C3-0433B8284D8C}" destId="{B47FFF53-43F1-4E26-AAE1-6A05AB3D4DA0}" srcOrd="0" destOrd="0" presId="urn:microsoft.com/office/officeart/2008/layout/VerticalAccentList"/>
    <dgm:cxn modelId="{F8B2DD42-E8AE-4782-BF4C-0AA5C35EFC98}" srcId="{6F051747-85DF-411B-97CB-3C8598C0051F}" destId="{8FF59AF8-5B37-4952-A8A8-8C3C39707499}" srcOrd="6" destOrd="0" parTransId="{8D0F9B9B-21A3-443F-B042-0FEB92A54FDE}" sibTransId="{94732497-1BF8-4CD3-A187-3D8214C717CF}"/>
    <dgm:cxn modelId="{1DFD9D8B-72CC-45BE-8045-3244086F35C3}" srcId="{6F051747-85DF-411B-97CB-3C8598C0051F}" destId="{31B3F22D-EBD9-474E-808B-2022178AF92D}" srcOrd="2" destOrd="0" parTransId="{9D84245E-ECAF-4650-86D4-D927F8E889E0}" sibTransId="{A6C73523-DBD3-4E7B-A5EB-65C3C06167BE}"/>
    <dgm:cxn modelId="{6469C677-8585-4B4F-9B09-4037852993E2}" srcId="{6F051747-85DF-411B-97CB-3C8598C0051F}" destId="{0ED122C7-9177-4865-91C3-0433B8284D8C}" srcOrd="0" destOrd="0" parTransId="{2A609E92-1D21-4A85-84A1-32DB98B33E67}" sibTransId="{EC148614-3839-4700-B9F1-AB85D3BF24E1}"/>
    <dgm:cxn modelId="{98310D55-447B-475B-91DE-4A006CEADA52}" srcId="{6F051747-85DF-411B-97CB-3C8598C0051F}" destId="{F8556B89-F35A-4C50-8BF0-26EB0A2B2881}" srcOrd="5" destOrd="0" parTransId="{89CC85FC-5F3D-472F-BBB9-35D37055116A}" sibTransId="{5825A668-821B-4DCF-9010-C2C8DD3A990B}"/>
    <dgm:cxn modelId="{26C20702-0011-4697-AF16-BC022A81BA59}" srcId="{6F051747-85DF-411B-97CB-3C8598C0051F}" destId="{7B3D4C60-433C-4100-94D4-220B29885B6D}" srcOrd="7" destOrd="0" parTransId="{B2183C54-B6E9-499C-A3BF-9C0AEB2886E3}" sibTransId="{96DB23EE-2EBD-47CD-88A8-9CB7AB4C306B}"/>
    <dgm:cxn modelId="{985EA857-9192-49DC-ACBF-BF8ABDCB2E55}" type="presOf" srcId="{BB93A4B8-E2B9-409C-A91E-D9D05872EAD4}" destId="{BFDB7658-ADED-41B5-BD9B-C16833A02FA4}" srcOrd="0" destOrd="0" presId="urn:microsoft.com/office/officeart/2008/layout/VerticalAccentList"/>
    <dgm:cxn modelId="{CFB47E12-38DB-43B2-BAA5-31305C31A92F}" type="presOf" srcId="{31B3F22D-EBD9-474E-808B-2022178AF92D}" destId="{77CA6D90-0943-4217-AE01-1D4860839A0E}" srcOrd="0" destOrd="0" presId="urn:microsoft.com/office/officeart/2008/layout/VerticalAccentList"/>
    <dgm:cxn modelId="{C2F19A18-D1DA-4020-8AC5-9B7BDD0717A8}" srcId="{6F051747-85DF-411B-97CB-3C8598C0051F}" destId="{7A25AB1F-98E5-4503-A27B-3D2F04B8FBB0}" srcOrd="3" destOrd="0" parTransId="{12429422-2BA9-444F-B690-419A83A28D69}" sibTransId="{CA61B329-89BE-462A-AD21-79DE7B3A4D32}"/>
    <dgm:cxn modelId="{EF3B537B-1D3C-4746-B473-1D2AE428D4A2}" type="presOf" srcId="{7B3D4C60-433C-4100-94D4-220B29885B6D}" destId="{A256D8BF-CD3F-42C4-A72C-C492B63FE0E5}" srcOrd="0" destOrd="0" presId="urn:microsoft.com/office/officeart/2008/layout/VerticalAccentList"/>
    <dgm:cxn modelId="{A730022E-0CF5-4AA6-8829-EBEFAAB8F6CA}" srcId="{6F051747-85DF-411B-97CB-3C8598C0051F}" destId="{1D69BA24-AA4D-4D9D-B694-A7F3A5EF224E}" srcOrd="4" destOrd="0" parTransId="{52D5854D-DAF3-448A-990C-B145D643D9DE}" sibTransId="{7ED01E60-8EA3-4C0A-8052-B30289FC0A97}"/>
    <dgm:cxn modelId="{D08AD886-6517-45CB-A702-80F54B9D654A}" type="presOf" srcId="{6F051747-85DF-411B-97CB-3C8598C0051F}" destId="{77743123-3D35-4875-807C-3A03207050E8}" srcOrd="0" destOrd="0" presId="urn:microsoft.com/office/officeart/2008/layout/VerticalAccentList"/>
    <dgm:cxn modelId="{F71E5B2C-0487-4329-8188-8758591F8318}" srcId="{6F051747-85DF-411B-97CB-3C8598C0051F}" destId="{A1DA85FC-E759-4B0E-921D-BFA7A1F1CF8F}" srcOrd="8" destOrd="0" parTransId="{ABAB7A6A-140F-4819-80B8-C0F69E85E0D8}" sibTransId="{1B3A894C-221F-486F-AE7C-173043040187}"/>
    <dgm:cxn modelId="{17188E5F-E793-4D7A-BAC1-1DE126B4BC30}" type="presOf" srcId="{7A25AB1F-98E5-4503-A27B-3D2F04B8FBB0}" destId="{13472F58-249D-4F45-A86D-4FEA9924562C}" srcOrd="0" destOrd="0" presId="urn:microsoft.com/office/officeart/2008/layout/VerticalAccentList"/>
    <dgm:cxn modelId="{82C7A7BB-9858-4112-ABC2-2E0AE7F74D9E}" type="presParOf" srcId="{77743123-3D35-4875-807C-3A03207050E8}" destId="{28176CB6-B6FB-440F-8CC3-DAA41F8CD053}" srcOrd="0" destOrd="0" presId="urn:microsoft.com/office/officeart/2008/layout/VerticalAccentList"/>
    <dgm:cxn modelId="{DAB7E9CC-6D1E-434F-B448-22102269A641}" type="presParOf" srcId="{28176CB6-B6FB-440F-8CC3-DAA41F8CD053}" destId="{B47FFF53-43F1-4E26-AAE1-6A05AB3D4DA0}" srcOrd="0" destOrd="0" presId="urn:microsoft.com/office/officeart/2008/layout/VerticalAccentList"/>
    <dgm:cxn modelId="{16FB14AD-9E23-47E8-AD43-02F55A4CC467}" type="presParOf" srcId="{77743123-3D35-4875-807C-3A03207050E8}" destId="{326DC88A-5386-40D7-8A06-2298A3B7FB20}" srcOrd="1" destOrd="0" presId="urn:microsoft.com/office/officeart/2008/layout/VerticalAccentList"/>
    <dgm:cxn modelId="{FC845D27-0E1A-4287-9F18-C164590510E4}" type="presParOf" srcId="{326DC88A-5386-40D7-8A06-2298A3B7FB20}" destId="{D0E5BA28-4BEF-4036-96F3-C199B48FE428}" srcOrd="0" destOrd="0" presId="urn:microsoft.com/office/officeart/2008/layout/VerticalAccentList"/>
    <dgm:cxn modelId="{25E76E6B-BCF3-43BD-8A22-87E1E060328D}" type="presParOf" srcId="{326DC88A-5386-40D7-8A06-2298A3B7FB20}" destId="{B174509B-4F9C-4A78-B9BE-D8EF9C2CDBEC}" srcOrd="1" destOrd="0" presId="urn:microsoft.com/office/officeart/2008/layout/VerticalAccentList"/>
    <dgm:cxn modelId="{7A813F56-8D0B-4C6F-A4EC-A9E1050F79F9}" type="presParOf" srcId="{326DC88A-5386-40D7-8A06-2298A3B7FB20}" destId="{52840882-2C3D-49EF-B5CC-A664A79CBB00}" srcOrd="2" destOrd="0" presId="urn:microsoft.com/office/officeart/2008/layout/VerticalAccentList"/>
    <dgm:cxn modelId="{80CDB531-5B98-42B2-99B2-46D2059B8B7F}" type="presParOf" srcId="{326DC88A-5386-40D7-8A06-2298A3B7FB20}" destId="{6DD00BBD-DCA3-44D8-AD73-CC6CC833C1A2}" srcOrd="3" destOrd="0" presId="urn:microsoft.com/office/officeart/2008/layout/VerticalAccentList"/>
    <dgm:cxn modelId="{FF97D2E5-1BFF-4FFF-AA05-98CD152EA873}" type="presParOf" srcId="{326DC88A-5386-40D7-8A06-2298A3B7FB20}" destId="{26343FD6-1B92-4B83-A4B0-B97819B5E9A3}" srcOrd="4" destOrd="0" presId="urn:microsoft.com/office/officeart/2008/layout/VerticalAccentList"/>
    <dgm:cxn modelId="{10DB7FF4-5AA9-42DD-972B-4A0320B3A6EB}" type="presParOf" srcId="{326DC88A-5386-40D7-8A06-2298A3B7FB20}" destId="{05A544AD-71D8-4F84-8EE1-64A7ED7F154E}" srcOrd="5" destOrd="0" presId="urn:microsoft.com/office/officeart/2008/layout/VerticalAccentList"/>
    <dgm:cxn modelId="{152486E1-65E2-4B00-AFE3-0FD12C793E83}" type="presParOf" srcId="{326DC88A-5386-40D7-8A06-2298A3B7FB20}" destId="{1BE6385C-DA62-4469-AA1D-D77674DF6D85}" srcOrd="6" destOrd="0" presId="urn:microsoft.com/office/officeart/2008/layout/VerticalAccentList"/>
    <dgm:cxn modelId="{899C646E-1B21-4985-B188-DF5E4741F049}" type="presParOf" srcId="{77743123-3D35-4875-807C-3A03207050E8}" destId="{03F145A3-7A8D-4493-81F3-064275F8DE50}" srcOrd="2" destOrd="0" presId="urn:microsoft.com/office/officeart/2008/layout/VerticalAccentList"/>
    <dgm:cxn modelId="{5A99654B-07F5-4AE6-8FFB-1F0B6CF06F11}" type="presParOf" srcId="{77743123-3D35-4875-807C-3A03207050E8}" destId="{DF1E0020-AD65-4D69-BDBF-F897C9AFEECB}" srcOrd="3" destOrd="0" presId="urn:microsoft.com/office/officeart/2008/layout/VerticalAccentList"/>
    <dgm:cxn modelId="{CF9E9B7E-388B-4E45-83C4-9C7564CCACA9}" type="presParOf" srcId="{DF1E0020-AD65-4D69-BDBF-F897C9AFEECB}" destId="{BFDB7658-ADED-41B5-BD9B-C16833A02FA4}" srcOrd="0" destOrd="0" presId="urn:microsoft.com/office/officeart/2008/layout/VerticalAccentList"/>
    <dgm:cxn modelId="{688D2B6A-3259-4571-9EB0-D6B58E100B5E}" type="presParOf" srcId="{77743123-3D35-4875-807C-3A03207050E8}" destId="{C7667FEA-27A4-4F96-9DCB-875B2C59807C}" srcOrd="4" destOrd="0" presId="urn:microsoft.com/office/officeart/2008/layout/VerticalAccentList"/>
    <dgm:cxn modelId="{685A9A2E-9245-4122-B03F-69AFE156EA18}" type="presParOf" srcId="{C7667FEA-27A4-4F96-9DCB-875B2C59807C}" destId="{3A626298-B215-47FB-AD85-143EF683B604}" srcOrd="0" destOrd="0" presId="urn:microsoft.com/office/officeart/2008/layout/VerticalAccentList"/>
    <dgm:cxn modelId="{824BDE5B-D6DA-4790-A02A-C52DEE644417}" type="presParOf" srcId="{C7667FEA-27A4-4F96-9DCB-875B2C59807C}" destId="{5694EA68-6E63-4EFA-8C78-75AF571E7BB7}" srcOrd="1" destOrd="0" presId="urn:microsoft.com/office/officeart/2008/layout/VerticalAccentList"/>
    <dgm:cxn modelId="{CA937D67-AFF6-4C95-859C-6D1EFE28ED97}" type="presParOf" srcId="{C7667FEA-27A4-4F96-9DCB-875B2C59807C}" destId="{1CA0FD97-8A07-4B38-B992-C8EBD288A688}" srcOrd="2" destOrd="0" presId="urn:microsoft.com/office/officeart/2008/layout/VerticalAccentList"/>
    <dgm:cxn modelId="{00AB4888-69C4-41A5-96C8-49846E166364}" type="presParOf" srcId="{C7667FEA-27A4-4F96-9DCB-875B2C59807C}" destId="{1F721A80-E3FA-4896-A49A-8FA8DF0B3F82}" srcOrd="3" destOrd="0" presId="urn:microsoft.com/office/officeart/2008/layout/VerticalAccentList"/>
    <dgm:cxn modelId="{A11CA3B1-C09A-496D-9774-69961B0DCDCB}" type="presParOf" srcId="{C7667FEA-27A4-4F96-9DCB-875B2C59807C}" destId="{B3504FA0-5DD8-420E-8FA3-C5DDEEFFA3B4}" srcOrd="4" destOrd="0" presId="urn:microsoft.com/office/officeart/2008/layout/VerticalAccentList"/>
    <dgm:cxn modelId="{7684FFE2-E365-41AA-A3F6-0E5566D48CEA}" type="presParOf" srcId="{C7667FEA-27A4-4F96-9DCB-875B2C59807C}" destId="{B3FD8CC6-6163-413D-A213-CF39B1D22C03}" srcOrd="5" destOrd="0" presId="urn:microsoft.com/office/officeart/2008/layout/VerticalAccentList"/>
    <dgm:cxn modelId="{C5772EFC-B719-4DB2-A378-0C5344ECABC7}" type="presParOf" srcId="{C7667FEA-27A4-4F96-9DCB-875B2C59807C}" destId="{78604AC1-466D-4267-A36F-EA618639F542}" srcOrd="6" destOrd="0" presId="urn:microsoft.com/office/officeart/2008/layout/VerticalAccentList"/>
    <dgm:cxn modelId="{526DD158-0799-444B-9A6A-CEA2413B8685}" type="presParOf" srcId="{77743123-3D35-4875-807C-3A03207050E8}" destId="{78A43415-0DCD-4D41-9C1E-9CE0382DFDFA}" srcOrd="5" destOrd="0" presId="urn:microsoft.com/office/officeart/2008/layout/VerticalAccentList"/>
    <dgm:cxn modelId="{69CC79AF-1AA2-4B75-AE7E-17271540789A}" type="presParOf" srcId="{77743123-3D35-4875-807C-3A03207050E8}" destId="{E465B550-D09A-4A6C-B66D-D6552FBF6F7A}" srcOrd="6" destOrd="0" presId="urn:microsoft.com/office/officeart/2008/layout/VerticalAccentList"/>
    <dgm:cxn modelId="{430B64D7-A8FF-4C37-A121-BE196296E552}" type="presParOf" srcId="{E465B550-D09A-4A6C-B66D-D6552FBF6F7A}" destId="{77CA6D90-0943-4217-AE01-1D4860839A0E}" srcOrd="0" destOrd="0" presId="urn:microsoft.com/office/officeart/2008/layout/VerticalAccentList"/>
    <dgm:cxn modelId="{580ACBAF-5ED2-440F-BC9B-A15618AD24B3}" type="presParOf" srcId="{77743123-3D35-4875-807C-3A03207050E8}" destId="{70107B1E-658C-49B8-BF23-A5A7545EB94A}" srcOrd="7" destOrd="0" presId="urn:microsoft.com/office/officeart/2008/layout/VerticalAccentList"/>
    <dgm:cxn modelId="{329B878C-1227-49AA-A68B-EFA535A306AD}" type="presParOf" srcId="{70107B1E-658C-49B8-BF23-A5A7545EB94A}" destId="{4279304C-88CF-4BDA-9879-C67285A50574}" srcOrd="0" destOrd="0" presId="urn:microsoft.com/office/officeart/2008/layout/VerticalAccentList"/>
    <dgm:cxn modelId="{90F15EA9-8E87-4144-A319-C384DE0DF85E}" type="presParOf" srcId="{70107B1E-658C-49B8-BF23-A5A7545EB94A}" destId="{E7A0F06F-F3CE-41E2-B292-8D3AFE00A2A2}" srcOrd="1" destOrd="0" presId="urn:microsoft.com/office/officeart/2008/layout/VerticalAccentList"/>
    <dgm:cxn modelId="{C639C544-AC68-4DC4-B9A4-7F4C7218FAA4}" type="presParOf" srcId="{70107B1E-658C-49B8-BF23-A5A7545EB94A}" destId="{57270CAC-30E6-4258-A7E9-DE7C6AE7E306}" srcOrd="2" destOrd="0" presId="urn:microsoft.com/office/officeart/2008/layout/VerticalAccentList"/>
    <dgm:cxn modelId="{50B9BF64-EBA9-4090-92AC-BB79170D8EB1}" type="presParOf" srcId="{70107B1E-658C-49B8-BF23-A5A7545EB94A}" destId="{48F626E2-B18B-471E-910A-DC2F16754438}" srcOrd="3" destOrd="0" presId="urn:microsoft.com/office/officeart/2008/layout/VerticalAccentList"/>
    <dgm:cxn modelId="{9BC3BE0D-4B1A-4CFC-9BB6-C40C7D399720}" type="presParOf" srcId="{70107B1E-658C-49B8-BF23-A5A7545EB94A}" destId="{9F1FBBCF-70DA-46F3-912D-D4548133875F}" srcOrd="4" destOrd="0" presId="urn:microsoft.com/office/officeart/2008/layout/VerticalAccentList"/>
    <dgm:cxn modelId="{AF08D886-978E-44ED-B5C9-F781F5262F51}" type="presParOf" srcId="{70107B1E-658C-49B8-BF23-A5A7545EB94A}" destId="{B74AC7D3-54AA-4461-9B44-C4CC50279BDB}" srcOrd="5" destOrd="0" presId="urn:microsoft.com/office/officeart/2008/layout/VerticalAccentList"/>
    <dgm:cxn modelId="{B03023A5-DBF9-4E2B-BA11-B564EFB87DEB}" type="presParOf" srcId="{70107B1E-658C-49B8-BF23-A5A7545EB94A}" destId="{9C37858E-1263-42F9-A8CE-F567C1C21EB8}" srcOrd="6" destOrd="0" presId="urn:microsoft.com/office/officeart/2008/layout/VerticalAccentList"/>
    <dgm:cxn modelId="{841CC831-F713-478F-8EB2-CE900E94AA70}" type="presParOf" srcId="{77743123-3D35-4875-807C-3A03207050E8}" destId="{DBC189A7-03D8-4497-87F8-D86B05874823}" srcOrd="8" destOrd="0" presId="urn:microsoft.com/office/officeart/2008/layout/VerticalAccentList"/>
    <dgm:cxn modelId="{B65B1271-295A-4C56-847A-71C4B3413DE0}" type="presParOf" srcId="{77743123-3D35-4875-807C-3A03207050E8}" destId="{9E6B9858-C415-4BDA-94CA-50B5C52C87AF}" srcOrd="9" destOrd="0" presId="urn:microsoft.com/office/officeart/2008/layout/VerticalAccentList"/>
    <dgm:cxn modelId="{F3ABE651-7D67-4B2C-BE7F-5695FEA9D951}" type="presParOf" srcId="{9E6B9858-C415-4BDA-94CA-50B5C52C87AF}" destId="{13472F58-249D-4F45-A86D-4FEA9924562C}" srcOrd="0" destOrd="0" presId="urn:microsoft.com/office/officeart/2008/layout/VerticalAccentList"/>
    <dgm:cxn modelId="{C8463D80-D70E-4499-AC77-45B83F5E47C7}" type="presParOf" srcId="{77743123-3D35-4875-807C-3A03207050E8}" destId="{40B15602-1C96-4F90-88B2-9635640C8C2D}" srcOrd="10" destOrd="0" presId="urn:microsoft.com/office/officeart/2008/layout/VerticalAccentList"/>
    <dgm:cxn modelId="{548E8093-5B09-4C2C-AA54-06389BC571D1}" type="presParOf" srcId="{40B15602-1C96-4F90-88B2-9635640C8C2D}" destId="{5C3A00C9-69A7-42ED-B0C0-5883A62AA46B}" srcOrd="0" destOrd="0" presId="urn:microsoft.com/office/officeart/2008/layout/VerticalAccentList"/>
    <dgm:cxn modelId="{8837280D-1288-4F3C-9272-37ECF9E167CA}" type="presParOf" srcId="{40B15602-1C96-4F90-88B2-9635640C8C2D}" destId="{E5254775-C2F4-4F8B-891B-1089DF35D0F7}" srcOrd="1" destOrd="0" presId="urn:microsoft.com/office/officeart/2008/layout/VerticalAccentList"/>
    <dgm:cxn modelId="{32283833-DD82-42EA-BE67-9F216050F407}" type="presParOf" srcId="{40B15602-1C96-4F90-88B2-9635640C8C2D}" destId="{E1A2C59D-B5A1-4531-85AA-1D332699BFFB}" srcOrd="2" destOrd="0" presId="urn:microsoft.com/office/officeart/2008/layout/VerticalAccentList"/>
    <dgm:cxn modelId="{934F5055-463B-4D1E-A8F6-7094B972A43E}" type="presParOf" srcId="{40B15602-1C96-4F90-88B2-9635640C8C2D}" destId="{4B68FE8A-003A-4D64-A7C8-1D0CF08C973F}" srcOrd="3" destOrd="0" presId="urn:microsoft.com/office/officeart/2008/layout/VerticalAccentList"/>
    <dgm:cxn modelId="{1196BCD1-A1CC-42E9-8BC7-8F143CD235F8}" type="presParOf" srcId="{40B15602-1C96-4F90-88B2-9635640C8C2D}" destId="{EF5ABD71-3D2A-46B1-BD05-6CAECAEF7E9E}" srcOrd="4" destOrd="0" presId="urn:microsoft.com/office/officeart/2008/layout/VerticalAccentList"/>
    <dgm:cxn modelId="{7419CBE5-2685-4BFE-8946-7A5FD8FA1B73}" type="presParOf" srcId="{40B15602-1C96-4F90-88B2-9635640C8C2D}" destId="{63CCC6A3-3C16-444F-8423-E9DB2F6DD972}" srcOrd="5" destOrd="0" presId="urn:microsoft.com/office/officeart/2008/layout/VerticalAccentList"/>
    <dgm:cxn modelId="{ECBCCE3B-DB28-45B6-89D3-7598AFC9103A}" type="presParOf" srcId="{40B15602-1C96-4F90-88B2-9635640C8C2D}" destId="{ABD6D698-E3CA-4043-B6B2-A6B98307E961}" srcOrd="6" destOrd="0" presId="urn:microsoft.com/office/officeart/2008/layout/VerticalAccentList"/>
    <dgm:cxn modelId="{8ACE21EB-2688-4CDF-871C-426A3D156B84}" type="presParOf" srcId="{77743123-3D35-4875-807C-3A03207050E8}" destId="{0B1803CB-8F53-4BC4-A586-691D3E74FCBE}" srcOrd="11" destOrd="0" presId="urn:microsoft.com/office/officeart/2008/layout/VerticalAccentList"/>
    <dgm:cxn modelId="{1347EFC3-46EB-4DCE-99E8-141D9C493B8B}" type="presParOf" srcId="{77743123-3D35-4875-807C-3A03207050E8}" destId="{0458F4BB-4686-46C5-9EFC-8582DEBEEE7E}" srcOrd="12" destOrd="0" presId="urn:microsoft.com/office/officeart/2008/layout/VerticalAccentList"/>
    <dgm:cxn modelId="{DE151A6B-4C68-4B77-A0FF-899D537A3752}" type="presParOf" srcId="{0458F4BB-4686-46C5-9EFC-8582DEBEEE7E}" destId="{A8F0786D-7BDD-405F-BC95-3948ADA6AEB7}" srcOrd="0" destOrd="0" presId="urn:microsoft.com/office/officeart/2008/layout/VerticalAccentList"/>
    <dgm:cxn modelId="{7CE05488-E916-4712-9B3A-1AC98FD59361}" type="presParOf" srcId="{77743123-3D35-4875-807C-3A03207050E8}" destId="{E0CBED7D-9EC9-4B61-9E8D-5195A6FA27C2}" srcOrd="13" destOrd="0" presId="urn:microsoft.com/office/officeart/2008/layout/VerticalAccentList"/>
    <dgm:cxn modelId="{04254AA4-3828-4AF9-B202-B40C762EE585}" type="presParOf" srcId="{E0CBED7D-9EC9-4B61-9E8D-5195A6FA27C2}" destId="{0985CFC1-7241-4705-9E2F-2DB6A10233CE}" srcOrd="0" destOrd="0" presId="urn:microsoft.com/office/officeart/2008/layout/VerticalAccentList"/>
    <dgm:cxn modelId="{467DA555-97D2-4BF8-A421-F97D1B36E0A3}" type="presParOf" srcId="{E0CBED7D-9EC9-4B61-9E8D-5195A6FA27C2}" destId="{D295BCD1-0C73-4BA7-8029-476F4E580EC0}" srcOrd="1" destOrd="0" presId="urn:microsoft.com/office/officeart/2008/layout/VerticalAccentList"/>
    <dgm:cxn modelId="{4BAC519C-DAF5-42C9-8023-1FBA8590ED89}" type="presParOf" srcId="{E0CBED7D-9EC9-4B61-9E8D-5195A6FA27C2}" destId="{5D74A68B-9203-4963-822D-54569C82FF2E}" srcOrd="2" destOrd="0" presId="urn:microsoft.com/office/officeart/2008/layout/VerticalAccentList"/>
    <dgm:cxn modelId="{B1CC8585-45C8-40E1-B90E-8ABB119E75D0}" type="presParOf" srcId="{E0CBED7D-9EC9-4B61-9E8D-5195A6FA27C2}" destId="{AFDBE052-65E8-49DF-80C3-C8F14F553D8C}" srcOrd="3" destOrd="0" presId="urn:microsoft.com/office/officeart/2008/layout/VerticalAccentList"/>
    <dgm:cxn modelId="{0057A01A-A2C7-43A2-9F31-D5E1D35DAC79}" type="presParOf" srcId="{E0CBED7D-9EC9-4B61-9E8D-5195A6FA27C2}" destId="{071D3475-A3B8-443C-ADAD-4ACFCC84B356}" srcOrd="4" destOrd="0" presId="urn:microsoft.com/office/officeart/2008/layout/VerticalAccentList"/>
    <dgm:cxn modelId="{AFD8B4FE-652D-44A3-A369-610F5A4449BE}" type="presParOf" srcId="{E0CBED7D-9EC9-4B61-9E8D-5195A6FA27C2}" destId="{FEFFDE8D-A534-4CE7-B1CF-212F21B8D2F3}" srcOrd="5" destOrd="0" presId="urn:microsoft.com/office/officeart/2008/layout/VerticalAccentList"/>
    <dgm:cxn modelId="{0944008B-396A-4F0F-A402-34608E9CD758}" type="presParOf" srcId="{E0CBED7D-9EC9-4B61-9E8D-5195A6FA27C2}" destId="{8DE20937-9308-4C8B-A7C7-4B909D1CFA3D}" srcOrd="6" destOrd="0" presId="urn:microsoft.com/office/officeart/2008/layout/VerticalAccentList"/>
    <dgm:cxn modelId="{A6C91D0E-F04C-4BAC-8B4A-E49207501701}" type="presParOf" srcId="{77743123-3D35-4875-807C-3A03207050E8}" destId="{EE77AAFC-C4D8-4757-A0A8-1E80C584C0C4}" srcOrd="14" destOrd="0" presId="urn:microsoft.com/office/officeart/2008/layout/VerticalAccentList"/>
    <dgm:cxn modelId="{F4D13F3F-04F6-4135-A45A-2BC76CD29531}" type="presParOf" srcId="{77743123-3D35-4875-807C-3A03207050E8}" destId="{EC3EE03E-7AD8-4CD1-8C05-F44143B7C532}" srcOrd="15" destOrd="0" presId="urn:microsoft.com/office/officeart/2008/layout/VerticalAccentList"/>
    <dgm:cxn modelId="{E55BCDBC-B83D-452A-9C96-332F5DBEC615}" type="presParOf" srcId="{EC3EE03E-7AD8-4CD1-8C05-F44143B7C532}" destId="{8B5B121C-9AD9-4C9C-8B11-7383DD34AB72}" srcOrd="0" destOrd="0" presId="urn:microsoft.com/office/officeart/2008/layout/VerticalAccentList"/>
    <dgm:cxn modelId="{9624BDF3-5595-4EAE-B282-9BA9D030E0D1}" type="presParOf" srcId="{77743123-3D35-4875-807C-3A03207050E8}" destId="{8754CDF5-9C8C-4E90-87AE-C0AEB6516062}" srcOrd="16" destOrd="0" presId="urn:microsoft.com/office/officeart/2008/layout/VerticalAccentList"/>
    <dgm:cxn modelId="{66C1ABE6-0B8B-418A-BF09-FBF1E30B3CEE}" type="presParOf" srcId="{8754CDF5-9C8C-4E90-87AE-C0AEB6516062}" destId="{01855DED-AFD2-42D4-8979-7393931A867E}" srcOrd="0" destOrd="0" presId="urn:microsoft.com/office/officeart/2008/layout/VerticalAccentList"/>
    <dgm:cxn modelId="{8B3BB072-0446-479F-B857-1A8A4EBB89DD}" type="presParOf" srcId="{8754CDF5-9C8C-4E90-87AE-C0AEB6516062}" destId="{C8ED4EBA-334A-4A9B-AEEF-785D57172F85}" srcOrd="1" destOrd="0" presId="urn:microsoft.com/office/officeart/2008/layout/VerticalAccentList"/>
    <dgm:cxn modelId="{007664CB-41FE-4C20-80CD-005D87E85F81}" type="presParOf" srcId="{8754CDF5-9C8C-4E90-87AE-C0AEB6516062}" destId="{70DF82D4-E95E-4ECA-8B9A-8DC30DFBD921}" srcOrd="2" destOrd="0" presId="urn:microsoft.com/office/officeart/2008/layout/VerticalAccentList"/>
    <dgm:cxn modelId="{00A0B50F-9511-41ED-885B-7E79C9CA584E}" type="presParOf" srcId="{8754CDF5-9C8C-4E90-87AE-C0AEB6516062}" destId="{12496293-6D29-4AD6-A274-9D62C0CC9400}" srcOrd="3" destOrd="0" presId="urn:microsoft.com/office/officeart/2008/layout/VerticalAccentList"/>
    <dgm:cxn modelId="{EC0102BE-3F6D-44EA-8271-3AE4DE3651A6}" type="presParOf" srcId="{8754CDF5-9C8C-4E90-87AE-C0AEB6516062}" destId="{2388950F-C018-4083-AE86-07334C576092}" srcOrd="4" destOrd="0" presId="urn:microsoft.com/office/officeart/2008/layout/VerticalAccentList"/>
    <dgm:cxn modelId="{4D5D5F9E-BCC7-44BC-A649-E9E1C55C92B7}" type="presParOf" srcId="{8754CDF5-9C8C-4E90-87AE-C0AEB6516062}" destId="{EA9EE4D8-14B8-47E3-8704-5D0DD8A984EA}" srcOrd="5" destOrd="0" presId="urn:microsoft.com/office/officeart/2008/layout/VerticalAccentList"/>
    <dgm:cxn modelId="{F6DEC7E2-2835-41F9-8873-4FFD2F08FC83}" type="presParOf" srcId="{8754CDF5-9C8C-4E90-87AE-C0AEB6516062}" destId="{BF51FAA3-F535-4744-8EEA-221E9F9A78D0}" srcOrd="6" destOrd="0" presId="urn:microsoft.com/office/officeart/2008/layout/VerticalAccentList"/>
    <dgm:cxn modelId="{A5F08D89-16E4-4761-AA9E-C177B0B7A659}" type="presParOf" srcId="{77743123-3D35-4875-807C-3A03207050E8}" destId="{8E9D2BC4-6124-4B6E-BC46-4E3CDCC04D7C}" srcOrd="17" destOrd="0" presId="urn:microsoft.com/office/officeart/2008/layout/VerticalAccentList"/>
    <dgm:cxn modelId="{D092DB38-2608-44A3-9FDC-62F1AEFCB7A7}" type="presParOf" srcId="{77743123-3D35-4875-807C-3A03207050E8}" destId="{C8F973E5-4D5A-46E2-ABB1-77AA3F932F0E}" srcOrd="18" destOrd="0" presId="urn:microsoft.com/office/officeart/2008/layout/VerticalAccentList"/>
    <dgm:cxn modelId="{29D59674-4B7E-45C1-A117-B8618D746383}" type="presParOf" srcId="{C8F973E5-4D5A-46E2-ABB1-77AA3F932F0E}" destId="{5D66B584-C719-444D-914E-99A9C5C8F90C}" srcOrd="0" destOrd="0" presId="urn:microsoft.com/office/officeart/2008/layout/VerticalAccentList"/>
    <dgm:cxn modelId="{4F843994-8320-4773-80AC-304B4AAC0954}" type="presParOf" srcId="{77743123-3D35-4875-807C-3A03207050E8}" destId="{667B0A98-C1A1-42E9-BFBC-2633B78AF094}" srcOrd="19" destOrd="0" presId="urn:microsoft.com/office/officeart/2008/layout/VerticalAccentList"/>
    <dgm:cxn modelId="{23A850F6-6017-4BE1-A050-B653089934FF}" type="presParOf" srcId="{667B0A98-C1A1-42E9-BFBC-2633B78AF094}" destId="{D0B69219-4C0F-4088-BE2D-26A1EEA86CD8}" srcOrd="0" destOrd="0" presId="urn:microsoft.com/office/officeart/2008/layout/VerticalAccentList"/>
    <dgm:cxn modelId="{A82F954F-68E9-499E-BB67-B15277CED83F}" type="presParOf" srcId="{667B0A98-C1A1-42E9-BFBC-2633B78AF094}" destId="{0CC44D74-9821-4D9A-A357-7DFC9A56EB8F}" srcOrd="1" destOrd="0" presId="urn:microsoft.com/office/officeart/2008/layout/VerticalAccentList"/>
    <dgm:cxn modelId="{21DB403E-8F50-4A68-AEC1-D2DE4C6CFDB5}" type="presParOf" srcId="{667B0A98-C1A1-42E9-BFBC-2633B78AF094}" destId="{D7AC4904-1450-4523-8121-1A50C68A62FD}" srcOrd="2" destOrd="0" presId="urn:microsoft.com/office/officeart/2008/layout/VerticalAccentList"/>
    <dgm:cxn modelId="{075CD153-BFEE-4C77-8AC9-49ED1445F909}" type="presParOf" srcId="{667B0A98-C1A1-42E9-BFBC-2633B78AF094}" destId="{83C5AA7C-3269-4F90-B859-C221B24193A5}" srcOrd="3" destOrd="0" presId="urn:microsoft.com/office/officeart/2008/layout/VerticalAccentList"/>
    <dgm:cxn modelId="{5C4A438C-A530-4270-87BF-5943F2BDB85A}" type="presParOf" srcId="{667B0A98-C1A1-42E9-BFBC-2633B78AF094}" destId="{EF5D0F11-1441-44AE-96CF-996A76733D21}" srcOrd="4" destOrd="0" presId="urn:microsoft.com/office/officeart/2008/layout/VerticalAccentList"/>
    <dgm:cxn modelId="{C99687C6-0C89-4B76-AA33-BB2583167547}" type="presParOf" srcId="{667B0A98-C1A1-42E9-BFBC-2633B78AF094}" destId="{6C219DBE-A5E5-43D1-8829-AF6887CBC11D}" srcOrd="5" destOrd="0" presId="urn:microsoft.com/office/officeart/2008/layout/VerticalAccentList"/>
    <dgm:cxn modelId="{7911485B-2D86-41FD-959C-10BAC17F0818}" type="presParOf" srcId="{667B0A98-C1A1-42E9-BFBC-2633B78AF094}" destId="{C8CEC31C-3C41-4C06-8DB0-563565921C34}" srcOrd="6" destOrd="0" presId="urn:microsoft.com/office/officeart/2008/layout/VerticalAccentList"/>
    <dgm:cxn modelId="{C2F923CF-B3FA-49AC-A82A-E6D331A95E90}" type="presParOf" srcId="{77743123-3D35-4875-807C-3A03207050E8}" destId="{8789F22F-BAD8-44EF-B56A-7858A5AA74B8}" srcOrd="20" destOrd="0" presId="urn:microsoft.com/office/officeart/2008/layout/VerticalAccentList"/>
    <dgm:cxn modelId="{4F59DBF3-D6E5-48F8-9555-E67D132BDF87}" type="presParOf" srcId="{77743123-3D35-4875-807C-3A03207050E8}" destId="{AD3C78EF-A8DF-4BA1-8387-1F9071D8F02C}" srcOrd="21" destOrd="0" presId="urn:microsoft.com/office/officeart/2008/layout/VerticalAccentList"/>
    <dgm:cxn modelId="{CFD594EF-D24B-46E8-9FB8-2190BB5CE532}" type="presParOf" srcId="{AD3C78EF-A8DF-4BA1-8387-1F9071D8F02C}" destId="{A256D8BF-CD3F-42C4-A72C-C492B63FE0E5}" srcOrd="0" destOrd="0" presId="urn:microsoft.com/office/officeart/2008/layout/VerticalAccentList"/>
    <dgm:cxn modelId="{551F07D1-208C-4B23-9571-C07DE9761D74}" type="presParOf" srcId="{77743123-3D35-4875-807C-3A03207050E8}" destId="{638AD49E-1B9E-4AF4-BFE6-DADD609609FB}" srcOrd="22" destOrd="0" presId="urn:microsoft.com/office/officeart/2008/layout/VerticalAccentList"/>
    <dgm:cxn modelId="{669F5CBC-E24B-4EFD-A5DF-452CBFE6C5FC}" type="presParOf" srcId="{638AD49E-1B9E-4AF4-BFE6-DADD609609FB}" destId="{D48DAC93-996E-4922-8CC5-FB32478C0926}" srcOrd="0" destOrd="0" presId="urn:microsoft.com/office/officeart/2008/layout/VerticalAccentList"/>
    <dgm:cxn modelId="{868388B8-5E04-4366-B702-FF3F35764E04}" type="presParOf" srcId="{638AD49E-1B9E-4AF4-BFE6-DADD609609FB}" destId="{D598F8BF-109A-4743-B76D-C43775E6449B}" srcOrd="1" destOrd="0" presId="urn:microsoft.com/office/officeart/2008/layout/VerticalAccentList"/>
    <dgm:cxn modelId="{A61DB2B8-F87A-49D7-8376-94EA6428E771}" type="presParOf" srcId="{638AD49E-1B9E-4AF4-BFE6-DADD609609FB}" destId="{E6262D63-3982-45A2-9131-D9FE1CD86EA4}" srcOrd="2" destOrd="0" presId="urn:microsoft.com/office/officeart/2008/layout/VerticalAccentList"/>
    <dgm:cxn modelId="{31BFC356-64E4-4E42-A53E-7E2F232839B9}" type="presParOf" srcId="{638AD49E-1B9E-4AF4-BFE6-DADD609609FB}" destId="{CDE9F21E-2F42-4E55-9FD2-F5116C15229F}" srcOrd="3" destOrd="0" presId="urn:microsoft.com/office/officeart/2008/layout/VerticalAccentList"/>
    <dgm:cxn modelId="{603CBBA1-766B-4CBF-B00F-8CCF8BAA6246}" type="presParOf" srcId="{638AD49E-1B9E-4AF4-BFE6-DADD609609FB}" destId="{7BC38786-7911-441A-9A08-1FF7B9D30224}" srcOrd="4" destOrd="0" presId="urn:microsoft.com/office/officeart/2008/layout/VerticalAccentList"/>
    <dgm:cxn modelId="{68388459-90BB-426E-A7FC-514771C156E8}" type="presParOf" srcId="{638AD49E-1B9E-4AF4-BFE6-DADD609609FB}" destId="{4148A2DC-C246-41F5-A5EE-8D258ADA2BC4}" srcOrd="5" destOrd="0" presId="urn:microsoft.com/office/officeart/2008/layout/VerticalAccentList"/>
    <dgm:cxn modelId="{F0132A95-233B-4637-8CE3-F0349DECC96C}" type="presParOf" srcId="{638AD49E-1B9E-4AF4-BFE6-DADD609609FB}" destId="{E5B22FC4-5279-4F39-B553-AE98E9133D2E}" srcOrd="6" destOrd="0" presId="urn:microsoft.com/office/officeart/2008/layout/VerticalAccentList"/>
    <dgm:cxn modelId="{FCDBD271-4488-4F0B-A6C0-0AE2AF870BFC}" type="presParOf" srcId="{77743123-3D35-4875-807C-3A03207050E8}" destId="{1E97FDCC-470B-47B3-B65D-9B1951364751}" srcOrd="23" destOrd="0" presId="urn:microsoft.com/office/officeart/2008/layout/VerticalAccentList"/>
    <dgm:cxn modelId="{1EBA87E5-676D-4448-9624-F09DE01645D0}" type="presParOf" srcId="{77743123-3D35-4875-807C-3A03207050E8}" destId="{442E8218-760F-4364-8CD9-3EE410EEDEC0}" srcOrd="24" destOrd="0" presId="urn:microsoft.com/office/officeart/2008/layout/VerticalAccentList"/>
    <dgm:cxn modelId="{511A9922-99F9-4FED-956B-975ECF41CAC8}" type="presParOf" srcId="{442E8218-760F-4364-8CD9-3EE410EEDEC0}" destId="{72484C88-E150-4A10-9FA5-C5F567EB3B1F}" srcOrd="0" destOrd="0" presId="urn:microsoft.com/office/officeart/2008/layout/VerticalAccentList"/>
    <dgm:cxn modelId="{8F5228DB-23C0-441D-BE35-249AE310FDE3}" type="presParOf" srcId="{77743123-3D35-4875-807C-3A03207050E8}" destId="{F27B8D5D-B17B-4C2C-85DE-FDF1053C99B5}" srcOrd="25" destOrd="0" presId="urn:microsoft.com/office/officeart/2008/layout/VerticalAccentList"/>
    <dgm:cxn modelId="{7D11559B-1850-408F-B214-46928CB704B2}" type="presParOf" srcId="{F27B8D5D-B17B-4C2C-85DE-FDF1053C99B5}" destId="{7E5E60D4-5FA1-4CFD-9B6D-CA97A3741A1A}" srcOrd="0" destOrd="0" presId="urn:microsoft.com/office/officeart/2008/layout/VerticalAccentList"/>
    <dgm:cxn modelId="{61444205-6F6E-492E-B081-B47C1F28CDBF}" type="presParOf" srcId="{F27B8D5D-B17B-4C2C-85DE-FDF1053C99B5}" destId="{C48D23D3-F4C9-4345-857C-16D27B6642A5}" srcOrd="1" destOrd="0" presId="urn:microsoft.com/office/officeart/2008/layout/VerticalAccentList"/>
    <dgm:cxn modelId="{CB185EE1-3FD9-4840-8FF1-39441F4C26D6}" type="presParOf" srcId="{F27B8D5D-B17B-4C2C-85DE-FDF1053C99B5}" destId="{9C349731-619C-4347-AC9A-D1EC0443FF7A}" srcOrd="2" destOrd="0" presId="urn:microsoft.com/office/officeart/2008/layout/VerticalAccentList"/>
    <dgm:cxn modelId="{FBA44FE5-2399-43FD-B9C8-168B64AB3036}" type="presParOf" srcId="{F27B8D5D-B17B-4C2C-85DE-FDF1053C99B5}" destId="{81B20514-4E65-48FB-8D88-2CE6BBB5B799}" srcOrd="3" destOrd="0" presId="urn:microsoft.com/office/officeart/2008/layout/VerticalAccentList"/>
    <dgm:cxn modelId="{89353E77-FAE8-4AC3-97C4-B81F5CD99AEC}" type="presParOf" srcId="{F27B8D5D-B17B-4C2C-85DE-FDF1053C99B5}" destId="{4ED6BB1F-848D-4663-8304-F88514049771}" srcOrd="4" destOrd="0" presId="urn:microsoft.com/office/officeart/2008/layout/VerticalAccentList"/>
    <dgm:cxn modelId="{AEEA4D43-C69E-422C-B987-F0073B37D4B5}" type="presParOf" srcId="{F27B8D5D-B17B-4C2C-85DE-FDF1053C99B5}" destId="{9E9E1F52-1376-474D-974A-CC7F1FB9BCFF}" srcOrd="5" destOrd="0" presId="urn:microsoft.com/office/officeart/2008/layout/VerticalAccentList"/>
    <dgm:cxn modelId="{3DEC81DF-FD35-4D38-AE80-3E07D8BC3E83}" type="presParOf" srcId="{F27B8D5D-B17B-4C2C-85DE-FDF1053C99B5}" destId="{CB97C8AD-38D4-4A91-9511-75085FA1D36F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071EDF-67B3-4744-8A9A-98D4C242250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15995-9A2C-4359-8F92-6A1050AFD9C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Architecture Types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C13230-C2FA-45D4-A143-38F24ED7337E}" type="parTrans" cxnId="{088D288E-066C-4BE4-A6B8-B169CAB1CD22}">
      <dgm:prSet/>
      <dgm:spPr/>
      <dgm:t>
        <a:bodyPr/>
        <a:lstStyle/>
        <a:p>
          <a:endParaRPr lang="en-US"/>
        </a:p>
      </dgm:t>
    </dgm:pt>
    <dgm:pt modelId="{2AB09787-E261-4D13-BD0D-5165AB564DB0}" type="sibTrans" cxnId="{088D288E-066C-4BE4-A6B8-B169CAB1CD22}">
      <dgm:prSet/>
      <dgm:spPr/>
      <dgm:t>
        <a:bodyPr/>
        <a:lstStyle/>
        <a:p>
          <a:endParaRPr lang="en-US"/>
        </a:p>
      </dgm:t>
    </dgm:pt>
    <dgm:pt modelId="{C5C08844-57EC-4C95-B89D-F1125207E3A4}">
      <dgm:prSet phldrT="[Text]"/>
      <dgm:spPr>
        <a:solidFill>
          <a:schemeClr val="accent3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Thick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A9C494-D091-49C3-8316-4B48B2B4EBEA}" type="parTrans" cxnId="{378CC7EC-2D07-4B6F-83AD-36FD17EC0C90}">
      <dgm:prSet/>
      <dgm:spPr/>
      <dgm:t>
        <a:bodyPr/>
        <a:lstStyle/>
        <a:p>
          <a:endParaRPr lang="en-US"/>
        </a:p>
      </dgm:t>
    </dgm:pt>
    <dgm:pt modelId="{2F38E44E-2118-4307-95FC-0C7D7FC9CABF}" type="sibTrans" cxnId="{378CC7EC-2D07-4B6F-83AD-36FD17EC0C90}">
      <dgm:prSet/>
      <dgm:spPr/>
      <dgm:t>
        <a:bodyPr/>
        <a:lstStyle/>
        <a:p>
          <a:endParaRPr lang="en-US"/>
        </a:p>
      </dgm:t>
    </dgm:pt>
    <dgm:pt modelId="{B073B53D-A18B-4AF7-9036-323A64425C3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Thin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88FD8-7314-4228-99FE-E364881974A1}" type="parTrans" cxnId="{5A00E6B7-0E30-457D-8CB5-50C47CA68D12}">
      <dgm:prSet/>
      <dgm:spPr/>
      <dgm:t>
        <a:bodyPr/>
        <a:lstStyle/>
        <a:p>
          <a:endParaRPr lang="en-US"/>
        </a:p>
      </dgm:t>
    </dgm:pt>
    <dgm:pt modelId="{30772E5B-07F4-4281-A931-832EA8CCEE71}" type="sibTrans" cxnId="{5A00E6B7-0E30-457D-8CB5-50C47CA68D12}">
      <dgm:prSet/>
      <dgm:spPr/>
      <dgm:t>
        <a:bodyPr/>
        <a:lstStyle/>
        <a:p>
          <a:endParaRPr lang="en-US"/>
        </a:p>
      </dgm:t>
    </dgm:pt>
    <dgm:pt modelId="{292E5565-CFD9-468B-8F84-49F9E66669EC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Rich Internet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A43584-DC45-49E6-90DE-811558D5D0DA}" type="parTrans" cxnId="{80FBA0A7-DC36-4659-A308-998E33354617}">
      <dgm:prSet/>
      <dgm:spPr/>
      <dgm:t>
        <a:bodyPr/>
        <a:lstStyle/>
        <a:p>
          <a:endParaRPr lang="en-US"/>
        </a:p>
      </dgm:t>
    </dgm:pt>
    <dgm:pt modelId="{819F88E3-8FEA-4506-8973-2392FF55A9C5}" type="sibTrans" cxnId="{80FBA0A7-DC36-4659-A308-998E33354617}">
      <dgm:prSet/>
      <dgm:spPr/>
      <dgm:t>
        <a:bodyPr/>
        <a:lstStyle/>
        <a:p>
          <a:endParaRPr lang="en-US"/>
        </a:p>
      </dgm:t>
    </dgm:pt>
    <dgm:pt modelId="{26A747E9-F366-43EA-A0D8-DF99CD4CBC1C}" type="pres">
      <dgm:prSet presAssocID="{FC071EDF-67B3-4744-8A9A-98D4C2422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8E8C06-4B6E-4A10-8404-3666CD2C5878}" type="pres">
      <dgm:prSet presAssocID="{5A615995-9A2C-4359-8F92-6A1050AFD9CD}" presName="root1" presStyleCnt="0"/>
      <dgm:spPr/>
    </dgm:pt>
    <dgm:pt modelId="{085C96F5-0EF5-4DF6-A18A-368C5BD7EF96}" type="pres">
      <dgm:prSet presAssocID="{5A615995-9A2C-4359-8F92-6A1050AFD9C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4AD1F2-4050-4967-83A1-82371E86F763}" type="pres">
      <dgm:prSet presAssocID="{5A615995-9A2C-4359-8F92-6A1050AFD9CD}" presName="level2hierChild" presStyleCnt="0"/>
      <dgm:spPr/>
    </dgm:pt>
    <dgm:pt modelId="{0CF96643-79D9-44DB-9558-4F6D32E2EFB1}" type="pres">
      <dgm:prSet presAssocID="{A7A9C494-D091-49C3-8316-4B48B2B4EBEA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55B0028-EF10-4DA7-BB3D-F4A2675FE83D}" type="pres">
      <dgm:prSet presAssocID="{A7A9C494-D091-49C3-8316-4B48B2B4EBEA}" presName="connTx" presStyleLbl="parChTrans1D2" presStyleIdx="0" presStyleCnt="3"/>
      <dgm:spPr/>
      <dgm:t>
        <a:bodyPr/>
        <a:lstStyle/>
        <a:p>
          <a:endParaRPr lang="en-US"/>
        </a:p>
      </dgm:t>
    </dgm:pt>
    <dgm:pt modelId="{3D05D626-3A97-4CE9-8482-1574C8A752E9}" type="pres">
      <dgm:prSet presAssocID="{C5C08844-57EC-4C95-B89D-F1125207E3A4}" presName="root2" presStyleCnt="0"/>
      <dgm:spPr/>
    </dgm:pt>
    <dgm:pt modelId="{6C4D0B60-DDC5-4ED3-B771-B14CD6B7D038}" type="pres">
      <dgm:prSet presAssocID="{C5C08844-57EC-4C95-B89D-F1125207E3A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BA83D6-4467-4D2A-B4EE-54349E336516}" type="pres">
      <dgm:prSet presAssocID="{C5C08844-57EC-4C95-B89D-F1125207E3A4}" presName="level3hierChild" presStyleCnt="0"/>
      <dgm:spPr/>
    </dgm:pt>
    <dgm:pt modelId="{819F15CE-4187-4411-9400-D069B9BAEFFD}" type="pres">
      <dgm:prSet presAssocID="{A2088FD8-7314-4228-99FE-E364881974A1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59CD7E77-2D58-4D1B-B3C8-9F0062409ABB}" type="pres">
      <dgm:prSet presAssocID="{A2088FD8-7314-4228-99FE-E364881974A1}" presName="connTx" presStyleLbl="parChTrans1D2" presStyleIdx="1" presStyleCnt="3"/>
      <dgm:spPr/>
      <dgm:t>
        <a:bodyPr/>
        <a:lstStyle/>
        <a:p>
          <a:endParaRPr lang="en-US"/>
        </a:p>
      </dgm:t>
    </dgm:pt>
    <dgm:pt modelId="{6CC4F016-DCF3-4F07-9012-0B2A4527CA9A}" type="pres">
      <dgm:prSet presAssocID="{B073B53D-A18B-4AF7-9036-323A64425C3A}" presName="root2" presStyleCnt="0"/>
      <dgm:spPr/>
    </dgm:pt>
    <dgm:pt modelId="{87196664-2939-4ECD-83CD-B3BD7708BF6C}" type="pres">
      <dgm:prSet presAssocID="{B073B53D-A18B-4AF7-9036-323A64425C3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C068F2-E3C5-4C0F-BFC6-F1F4D6632CBF}" type="pres">
      <dgm:prSet presAssocID="{B073B53D-A18B-4AF7-9036-323A64425C3A}" presName="level3hierChild" presStyleCnt="0"/>
      <dgm:spPr/>
    </dgm:pt>
    <dgm:pt modelId="{263E1DEE-3447-46F9-BB35-F4C9E0350603}" type="pres">
      <dgm:prSet presAssocID="{BEA43584-DC45-49E6-90DE-811558D5D0D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9FE9E58-6B84-45D8-88E0-DC779C5D4DA1}" type="pres">
      <dgm:prSet presAssocID="{BEA43584-DC45-49E6-90DE-811558D5D0D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E17CA44-64C9-4DB1-A7D9-D9AA0746A1BF}" type="pres">
      <dgm:prSet presAssocID="{292E5565-CFD9-468B-8F84-49F9E66669EC}" presName="root2" presStyleCnt="0"/>
      <dgm:spPr/>
    </dgm:pt>
    <dgm:pt modelId="{DC4B552B-2A28-4E10-A7E6-574A5DD05AA7}" type="pres">
      <dgm:prSet presAssocID="{292E5565-CFD9-468B-8F84-49F9E66669EC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16066-4A0E-42F5-9367-582E00B32697}" type="pres">
      <dgm:prSet presAssocID="{292E5565-CFD9-468B-8F84-49F9E66669EC}" presName="level3hierChild" presStyleCnt="0"/>
      <dgm:spPr/>
    </dgm:pt>
  </dgm:ptLst>
  <dgm:cxnLst>
    <dgm:cxn modelId="{8A8CC2CA-DE54-43F8-887E-C37DDC90A9B2}" type="presOf" srcId="{A7A9C494-D091-49C3-8316-4B48B2B4EBEA}" destId="{A55B0028-EF10-4DA7-BB3D-F4A2675FE83D}" srcOrd="1" destOrd="0" presId="urn:microsoft.com/office/officeart/2005/8/layout/hierarchy2"/>
    <dgm:cxn modelId="{378CC7EC-2D07-4B6F-83AD-36FD17EC0C90}" srcId="{5A615995-9A2C-4359-8F92-6A1050AFD9CD}" destId="{C5C08844-57EC-4C95-B89D-F1125207E3A4}" srcOrd="0" destOrd="0" parTransId="{A7A9C494-D091-49C3-8316-4B48B2B4EBEA}" sibTransId="{2F38E44E-2118-4307-95FC-0C7D7FC9CABF}"/>
    <dgm:cxn modelId="{088D288E-066C-4BE4-A6B8-B169CAB1CD22}" srcId="{FC071EDF-67B3-4744-8A9A-98D4C242250B}" destId="{5A615995-9A2C-4359-8F92-6A1050AFD9CD}" srcOrd="0" destOrd="0" parTransId="{0AC13230-C2FA-45D4-A143-38F24ED7337E}" sibTransId="{2AB09787-E261-4D13-BD0D-5165AB564DB0}"/>
    <dgm:cxn modelId="{2579CA2F-D3D7-4619-BED1-46062067E146}" type="presOf" srcId="{FC071EDF-67B3-4744-8A9A-98D4C242250B}" destId="{26A747E9-F366-43EA-A0D8-DF99CD4CBC1C}" srcOrd="0" destOrd="0" presId="urn:microsoft.com/office/officeart/2005/8/layout/hierarchy2"/>
    <dgm:cxn modelId="{FA54498A-7CBB-49D0-83CE-11B6D347CD4C}" type="presOf" srcId="{A7A9C494-D091-49C3-8316-4B48B2B4EBEA}" destId="{0CF96643-79D9-44DB-9558-4F6D32E2EFB1}" srcOrd="0" destOrd="0" presId="urn:microsoft.com/office/officeart/2005/8/layout/hierarchy2"/>
    <dgm:cxn modelId="{BF05341E-205E-4687-980D-20FB446CBC62}" type="presOf" srcId="{C5C08844-57EC-4C95-B89D-F1125207E3A4}" destId="{6C4D0B60-DDC5-4ED3-B771-B14CD6B7D038}" srcOrd="0" destOrd="0" presId="urn:microsoft.com/office/officeart/2005/8/layout/hierarchy2"/>
    <dgm:cxn modelId="{C62CE59F-1444-40BC-8BAF-D15795FF97F8}" type="presOf" srcId="{5A615995-9A2C-4359-8F92-6A1050AFD9CD}" destId="{085C96F5-0EF5-4DF6-A18A-368C5BD7EF96}" srcOrd="0" destOrd="0" presId="urn:microsoft.com/office/officeart/2005/8/layout/hierarchy2"/>
    <dgm:cxn modelId="{FCCA6D52-37F5-4CF2-8795-A83D787943D4}" type="presOf" srcId="{BEA43584-DC45-49E6-90DE-811558D5D0DA}" destId="{263E1DEE-3447-46F9-BB35-F4C9E0350603}" srcOrd="0" destOrd="0" presId="urn:microsoft.com/office/officeart/2005/8/layout/hierarchy2"/>
    <dgm:cxn modelId="{562C45D2-2A62-4B52-A695-DD35F79746FB}" type="presOf" srcId="{A2088FD8-7314-4228-99FE-E364881974A1}" destId="{59CD7E77-2D58-4D1B-B3C8-9F0062409ABB}" srcOrd="1" destOrd="0" presId="urn:microsoft.com/office/officeart/2005/8/layout/hierarchy2"/>
    <dgm:cxn modelId="{F6E40167-AF2F-4132-8CEB-55B70E5D83B0}" type="presOf" srcId="{A2088FD8-7314-4228-99FE-E364881974A1}" destId="{819F15CE-4187-4411-9400-D069B9BAEFFD}" srcOrd="0" destOrd="0" presId="urn:microsoft.com/office/officeart/2005/8/layout/hierarchy2"/>
    <dgm:cxn modelId="{5A00E6B7-0E30-457D-8CB5-50C47CA68D12}" srcId="{5A615995-9A2C-4359-8F92-6A1050AFD9CD}" destId="{B073B53D-A18B-4AF7-9036-323A64425C3A}" srcOrd="1" destOrd="0" parTransId="{A2088FD8-7314-4228-99FE-E364881974A1}" sibTransId="{30772E5B-07F4-4281-A931-832EA8CCEE71}"/>
    <dgm:cxn modelId="{8FED5611-08A6-45B6-AB86-8E378D9351E2}" type="presOf" srcId="{BEA43584-DC45-49E6-90DE-811558D5D0DA}" destId="{29FE9E58-6B84-45D8-88E0-DC779C5D4DA1}" srcOrd="1" destOrd="0" presId="urn:microsoft.com/office/officeart/2005/8/layout/hierarchy2"/>
    <dgm:cxn modelId="{D020BA61-4B99-4B7A-AE28-9BD2AED514C8}" type="presOf" srcId="{292E5565-CFD9-468B-8F84-49F9E66669EC}" destId="{DC4B552B-2A28-4E10-A7E6-574A5DD05AA7}" srcOrd="0" destOrd="0" presId="urn:microsoft.com/office/officeart/2005/8/layout/hierarchy2"/>
    <dgm:cxn modelId="{732A8398-DA1F-4B1B-B24B-3ECFDF4C09CA}" type="presOf" srcId="{B073B53D-A18B-4AF7-9036-323A64425C3A}" destId="{87196664-2939-4ECD-83CD-B3BD7708BF6C}" srcOrd="0" destOrd="0" presId="urn:microsoft.com/office/officeart/2005/8/layout/hierarchy2"/>
    <dgm:cxn modelId="{80FBA0A7-DC36-4659-A308-998E33354617}" srcId="{5A615995-9A2C-4359-8F92-6A1050AFD9CD}" destId="{292E5565-CFD9-468B-8F84-49F9E66669EC}" srcOrd="2" destOrd="0" parTransId="{BEA43584-DC45-49E6-90DE-811558D5D0DA}" sibTransId="{819F88E3-8FEA-4506-8973-2392FF55A9C5}"/>
    <dgm:cxn modelId="{CCC5445F-175E-45C6-AFE3-FE9441DE9B41}" type="presParOf" srcId="{26A747E9-F366-43EA-A0D8-DF99CD4CBC1C}" destId="{6E8E8C06-4B6E-4A10-8404-3666CD2C5878}" srcOrd="0" destOrd="0" presId="urn:microsoft.com/office/officeart/2005/8/layout/hierarchy2"/>
    <dgm:cxn modelId="{FC0D19C0-4841-48C6-B8D1-85821EF8573E}" type="presParOf" srcId="{6E8E8C06-4B6E-4A10-8404-3666CD2C5878}" destId="{085C96F5-0EF5-4DF6-A18A-368C5BD7EF96}" srcOrd="0" destOrd="0" presId="urn:microsoft.com/office/officeart/2005/8/layout/hierarchy2"/>
    <dgm:cxn modelId="{E25EED63-5788-412C-BD17-855241672D6B}" type="presParOf" srcId="{6E8E8C06-4B6E-4A10-8404-3666CD2C5878}" destId="{EB4AD1F2-4050-4967-83A1-82371E86F763}" srcOrd="1" destOrd="0" presId="urn:microsoft.com/office/officeart/2005/8/layout/hierarchy2"/>
    <dgm:cxn modelId="{F4A32BCD-8EF3-475B-B8CE-BCF45F80F2EF}" type="presParOf" srcId="{EB4AD1F2-4050-4967-83A1-82371E86F763}" destId="{0CF96643-79D9-44DB-9558-4F6D32E2EFB1}" srcOrd="0" destOrd="0" presId="urn:microsoft.com/office/officeart/2005/8/layout/hierarchy2"/>
    <dgm:cxn modelId="{BD77D7D4-CCB7-44F7-828F-C02348122704}" type="presParOf" srcId="{0CF96643-79D9-44DB-9558-4F6D32E2EFB1}" destId="{A55B0028-EF10-4DA7-BB3D-F4A2675FE83D}" srcOrd="0" destOrd="0" presId="urn:microsoft.com/office/officeart/2005/8/layout/hierarchy2"/>
    <dgm:cxn modelId="{A28CB60F-1FA8-46DF-8EEA-A251CAAF39E3}" type="presParOf" srcId="{EB4AD1F2-4050-4967-83A1-82371E86F763}" destId="{3D05D626-3A97-4CE9-8482-1574C8A752E9}" srcOrd="1" destOrd="0" presId="urn:microsoft.com/office/officeart/2005/8/layout/hierarchy2"/>
    <dgm:cxn modelId="{E1C2DA14-A55B-48C2-B985-E4F74A2CD4B8}" type="presParOf" srcId="{3D05D626-3A97-4CE9-8482-1574C8A752E9}" destId="{6C4D0B60-DDC5-4ED3-B771-B14CD6B7D038}" srcOrd="0" destOrd="0" presId="urn:microsoft.com/office/officeart/2005/8/layout/hierarchy2"/>
    <dgm:cxn modelId="{A1BFDDB4-6674-456F-ACA5-35C6A576CB3C}" type="presParOf" srcId="{3D05D626-3A97-4CE9-8482-1574C8A752E9}" destId="{76BA83D6-4467-4D2A-B4EE-54349E336516}" srcOrd="1" destOrd="0" presId="urn:microsoft.com/office/officeart/2005/8/layout/hierarchy2"/>
    <dgm:cxn modelId="{33A56052-5861-4DCB-B925-B98994642000}" type="presParOf" srcId="{EB4AD1F2-4050-4967-83A1-82371E86F763}" destId="{819F15CE-4187-4411-9400-D069B9BAEFFD}" srcOrd="2" destOrd="0" presId="urn:microsoft.com/office/officeart/2005/8/layout/hierarchy2"/>
    <dgm:cxn modelId="{6934055D-86C0-4513-B45C-9219C4EE41A7}" type="presParOf" srcId="{819F15CE-4187-4411-9400-D069B9BAEFFD}" destId="{59CD7E77-2D58-4D1B-B3C8-9F0062409ABB}" srcOrd="0" destOrd="0" presId="urn:microsoft.com/office/officeart/2005/8/layout/hierarchy2"/>
    <dgm:cxn modelId="{5AD5512E-800B-4694-9AC2-FFEAE48DA960}" type="presParOf" srcId="{EB4AD1F2-4050-4967-83A1-82371E86F763}" destId="{6CC4F016-DCF3-4F07-9012-0B2A4527CA9A}" srcOrd="3" destOrd="0" presId="urn:microsoft.com/office/officeart/2005/8/layout/hierarchy2"/>
    <dgm:cxn modelId="{19AC91D3-CD85-49B3-8EFA-36B1F9700A20}" type="presParOf" srcId="{6CC4F016-DCF3-4F07-9012-0B2A4527CA9A}" destId="{87196664-2939-4ECD-83CD-B3BD7708BF6C}" srcOrd="0" destOrd="0" presId="urn:microsoft.com/office/officeart/2005/8/layout/hierarchy2"/>
    <dgm:cxn modelId="{1BA4A112-553F-494A-9095-F52C63D74BFF}" type="presParOf" srcId="{6CC4F016-DCF3-4F07-9012-0B2A4527CA9A}" destId="{9CC068F2-E3C5-4C0F-BFC6-F1F4D6632CBF}" srcOrd="1" destOrd="0" presId="urn:microsoft.com/office/officeart/2005/8/layout/hierarchy2"/>
    <dgm:cxn modelId="{98ACDFC8-A579-499F-8DA5-2C118B32E6DA}" type="presParOf" srcId="{EB4AD1F2-4050-4967-83A1-82371E86F763}" destId="{263E1DEE-3447-46F9-BB35-F4C9E0350603}" srcOrd="4" destOrd="0" presId="urn:microsoft.com/office/officeart/2005/8/layout/hierarchy2"/>
    <dgm:cxn modelId="{C28E21D1-4201-48A5-B9CC-24CDA02DA027}" type="presParOf" srcId="{263E1DEE-3447-46F9-BB35-F4C9E0350603}" destId="{29FE9E58-6B84-45D8-88E0-DC779C5D4DA1}" srcOrd="0" destOrd="0" presId="urn:microsoft.com/office/officeart/2005/8/layout/hierarchy2"/>
    <dgm:cxn modelId="{B7E58D05-AA06-4439-84EF-6E73D2DA07BB}" type="presParOf" srcId="{EB4AD1F2-4050-4967-83A1-82371E86F763}" destId="{6E17CA44-64C9-4DB1-A7D9-D9AA0746A1BF}" srcOrd="5" destOrd="0" presId="urn:microsoft.com/office/officeart/2005/8/layout/hierarchy2"/>
    <dgm:cxn modelId="{CC91DDC7-63E5-4F9C-B306-B2C13921A1E5}" type="presParOf" srcId="{6E17CA44-64C9-4DB1-A7D9-D9AA0746A1BF}" destId="{DC4B552B-2A28-4E10-A7E6-574A5DD05AA7}" srcOrd="0" destOrd="0" presId="urn:microsoft.com/office/officeart/2005/8/layout/hierarchy2"/>
    <dgm:cxn modelId="{EF9DF548-6FC2-4DC0-9655-D4ABC12CEBA9}" type="presParOf" srcId="{6E17CA44-64C9-4DB1-A7D9-D9AA0746A1BF}" destId="{20316066-4A0E-42F5-9367-582E00B3269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7BEB6E-0EFB-4EC1-97F4-1E7CB059BB7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3FF160-88DA-4C0B-B6D9-FC2212D5C3B0}">
      <dgm:prSet/>
      <dgm:spPr/>
      <dgm:t>
        <a:bodyPr/>
        <a:lstStyle/>
        <a:p>
          <a:pPr rtl="0"/>
          <a:r>
            <a:rPr lang="en-US" dirty="0" smtClean="0"/>
            <a:t>Process Id</a:t>
          </a:r>
          <a:endParaRPr lang="en-US" dirty="0"/>
        </a:p>
      </dgm:t>
    </dgm:pt>
    <dgm:pt modelId="{8998E4F2-A734-4FE0-B7A8-88EC3C6F6EA3}" type="parTrans" cxnId="{1EE3CE7C-D422-4DEF-9182-00FB6A11FD75}">
      <dgm:prSet/>
      <dgm:spPr/>
      <dgm:t>
        <a:bodyPr/>
        <a:lstStyle/>
        <a:p>
          <a:endParaRPr lang="en-US"/>
        </a:p>
      </dgm:t>
    </dgm:pt>
    <dgm:pt modelId="{AA896B55-C53E-44C3-8DC6-583099714FFE}" type="sibTrans" cxnId="{1EE3CE7C-D422-4DEF-9182-00FB6A11FD75}">
      <dgm:prSet/>
      <dgm:spPr/>
      <dgm:t>
        <a:bodyPr/>
        <a:lstStyle/>
        <a:p>
          <a:endParaRPr lang="en-US"/>
        </a:p>
      </dgm:t>
    </dgm:pt>
    <dgm:pt modelId="{FE1D0477-7244-4612-B140-C08C0CFC8A3D}">
      <dgm:prSet/>
      <dgm:spPr/>
      <dgm:t>
        <a:bodyPr/>
        <a:lstStyle/>
        <a:p>
          <a:pPr rtl="0"/>
          <a:r>
            <a:rPr lang="en-US" smtClean="0"/>
            <a:t>Program counter</a:t>
          </a:r>
          <a:endParaRPr lang="en-US"/>
        </a:p>
      </dgm:t>
    </dgm:pt>
    <dgm:pt modelId="{C54A0513-DE53-40D1-8606-902A89776AD4}" type="parTrans" cxnId="{7EE58C09-6008-4110-B477-D0517E02F5E4}">
      <dgm:prSet/>
      <dgm:spPr/>
      <dgm:t>
        <a:bodyPr/>
        <a:lstStyle/>
        <a:p>
          <a:endParaRPr lang="en-US"/>
        </a:p>
      </dgm:t>
    </dgm:pt>
    <dgm:pt modelId="{5BC395DD-1B9D-4A91-87EB-DF6474525ED9}" type="sibTrans" cxnId="{7EE58C09-6008-4110-B477-D0517E02F5E4}">
      <dgm:prSet/>
      <dgm:spPr/>
      <dgm:t>
        <a:bodyPr/>
        <a:lstStyle/>
        <a:p>
          <a:endParaRPr lang="en-US"/>
        </a:p>
      </dgm:t>
    </dgm:pt>
    <dgm:pt modelId="{24787B4A-B837-4F15-99ED-80D74882851D}">
      <dgm:prSet/>
      <dgm:spPr/>
      <dgm:t>
        <a:bodyPr/>
        <a:lstStyle/>
        <a:p>
          <a:pPr rtl="0"/>
          <a:r>
            <a:rPr lang="en-US" smtClean="0"/>
            <a:t>Process state</a:t>
          </a:r>
          <a:endParaRPr lang="en-US"/>
        </a:p>
      </dgm:t>
    </dgm:pt>
    <dgm:pt modelId="{5112637B-0544-4F6F-8555-7B01292F3132}" type="parTrans" cxnId="{CA710A38-C7D3-46A2-9025-8C2D2098F5A7}">
      <dgm:prSet/>
      <dgm:spPr/>
      <dgm:t>
        <a:bodyPr/>
        <a:lstStyle/>
        <a:p>
          <a:endParaRPr lang="en-US"/>
        </a:p>
      </dgm:t>
    </dgm:pt>
    <dgm:pt modelId="{4F5FB7CE-2FD3-41BD-AFD8-562615D0673E}" type="sibTrans" cxnId="{CA710A38-C7D3-46A2-9025-8C2D2098F5A7}">
      <dgm:prSet/>
      <dgm:spPr/>
      <dgm:t>
        <a:bodyPr/>
        <a:lstStyle/>
        <a:p>
          <a:endParaRPr lang="en-US"/>
        </a:p>
      </dgm:t>
    </dgm:pt>
    <dgm:pt modelId="{6F5D5F4A-B1B8-45ED-9A77-D6BD48092E9B}">
      <dgm:prSet/>
      <dgm:spPr/>
      <dgm:t>
        <a:bodyPr/>
        <a:lstStyle/>
        <a:p>
          <a:pPr rtl="0"/>
          <a:r>
            <a:rPr lang="en-US" smtClean="0"/>
            <a:t>Priority</a:t>
          </a:r>
          <a:endParaRPr lang="en-US"/>
        </a:p>
      </dgm:t>
    </dgm:pt>
    <dgm:pt modelId="{990146E1-BDAE-4308-BD4E-E42EEB5A95B0}" type="parTrans" cxnId="{03AA28F2-337F-4050-8001-01A0E66ED251}">
      <dgm:prSet/>
      <dgm:spPr/>
      <dgm:t>
        <a:bodyPr/>
        <a:lstStyle/>
        <a:p>
          <a:endParaRPr lang="en-US"/>
        </a:p>
      </dgm:t>
    </dgm:pt>
    <dgm:pt modelId="{5D926B07-1857-40FD-9525-EFE4C0BA6996}" type="sibTrans" cxnId="{03AA28F2-337F-4050-8001-01A0E66ED251}">
      <dgm:prSet/>
      <dgm:spPr/>
      <dgm:t>
        <a:bodyPr/>
        <a:lstStyle/>
        <a:p>
          <a:endParaRPr lang="en-US"/>
        </a:p>
      </dgm:t>
    </dgm:pt>
    <dgm:pt modelId="{1BD57FA6-C527-4322-A44D-43C721C5771E}">
      <dgm:prSet/>
      <dgm:spPr/>
      <dgm:t>
        <a:bodyPr/>
        <a:lstStyle/>
        <a:p>
          <a:pPr rtl="0"/>
          <a:r>
            <a:rPr lang="en-US" smtClean="0"/>
            <a:t>General purpose registers</a:t>
          </a:r>
          <a:endParaRPr lang="en-US"/>
        </a:p>
      </dgm:t>
    </dgm:pt>
    <dgm:pt modelId="{CF3B9FEE-3B26-43A5-ACDF-86EC2442A543}" type="parTrans" cxnId="{CD34C348-C759-415B-AF81-BEDA80AA2ED9}">
      <dgm:prSet/>
      <dgm:spPr/>
      <dgm:t>
        <a:bodyPr/>
        <a:lstStyle/>
        <a:p>
          <a:endParaRPr lang="en-US"/>
        </a:p>
      </dgm:t>
    </dgm:pt>
    <dgm:pt modelId="{5D1B7F85-60F8-4455-9345-BC867A761B58}" type="sibTrans" cxnId="{CD34C348-C759-415B-AF81-BEDA80AA2ED9}">
      <dgm:prSet/>
      <dgm:spPr/>
      <dgm:t>
        <a:bodyPr/>
        <a:lstStyle/>
        <a:p>
          <a:endParaRPr lang="en-US"/>
        </a:p>
      </dgm:t>
    </dgm:pt>
    <dgm:pt modelId="{2149D864-A9EA-48BF-9811-BCEE555FCF21}">
      <dgm:prSet/>
      <dgm:spPr/>
      <dgm:t>
        <a:bodyPr/>
        <a:lstStyle/>
        <a:p>
          <a:pPr rtl="0"/>
          <a:r>
            <a:rPr lang="en-US" smtClean="0"/>
            <a:t>List of open files</a:t>
          </a:r>
          <a:endParaRPr lang="en-US"/>
        </a:p>
      </dgm:t>
    </dgm:pt>
    <dgm:pt modelId="{9681B144-CE23-4F7B-8245-155F4A81016C}" type="parTrans" cxnId="{CB8AA589-E897-40E5-AF68-AB554C34B09B}">
      <dgm:prSet/>
      <dgm:spPr/>
      <dgm:t>
        <a:bodyPr/>
        <a:lstStyle/>
        <a:p>
          <a:endParaRPr lang="en-US"/>
        </a:p>
      </dgm:t>
    </dgm:pt>
    <dgm:pt modelId="{7A0F365C-8821-45F3-BD65-A0DF3CB85A9A}" type="sibTrans" cxnId="{CB8AA589-E897-40E5-AF68-AB554C34B09B}">
      <dgm:prSet/>
      <dgm:spPr/>
      <dgm:t>
        <a:bodyPr/>
        <a:lstStyle/>
        <a:p>
          <a:endParaRPr lang="en-US"/>
        </a:p>
      </dgm:t>
    </dgm:pt>
    <dgm:pt modelId="{239EF939-4152-4EB8-B10E-DD9013AF01AE}">
      <dgm:prSet/>
      <dgm:spPr/>
      <dgm:t>
        <a:bodyPr/>
        <a:lstStyle/>
        <a:p>
          <a:pPr rtl="0"/>
          <a:r>
            <a:rPr lang="en-US" smtClean="0"/>
            <a:t>List of open devices</a:t>
          </a:r>
          <a:endParaRPr lang="en-US"/>
        </a:p>
      </dgm:t>
    </dgm:pt>
    <dgm:pt modelId="{405A0535-A535-4B3C-A5A8-5DB7D11DB71F}" type="parTrans" cxnId="{775794AA-236C-4FBD-8386-77F5C6CC6504}">
      <dgm:prSet/>
      <dgm:spPr/>
      <dgm:t>
        <a:bodyPr/>
        <a:lstStyle/>
        <a:p>
          <a:endParaRPr lang="en-US"/>
        </a:p>
      </dgm:t>
    </dgm:pt>
    <dgm:pt modelId="{69A1B7F8-885D-4E3C-8974-2DE844D8CC83}" type="sibTrans" cxnId="{775794AA-236C-4FBD-8386-77F5C6CC6504}">
      <dgm:prSet/>
      <dgm:spPr/>
      <dgm:t>
        <a:bodyPr/>
        <a:lstStyle/>
        <a:p>
          <a:endParaRPr lang="en-US"/>
        </a:p>
      </dgm:t>
    </dgm:pt>
    <dgm:pt modelId="{27970ED6-933A-438A-B0A4-584BE667B86A}">
      <dgm:prSet/>
      <dgm:spPr/>
      <dgm:t>
        <a:bodyPr/>
        <a:lstStyle/>
        <a:p>
          <a:pPr rtl="0"/>
          <a:r>
            <a:rPr lang="en-US" smtClean="0"/>
            <a:t>Protection</a:t>
          </a:r>
          <a:endParaRPr lang="en-US"/>
        </a:p>
      </dgm:t>
    </dgm:pt>
    <dgm:pt modelId="{39A7C62D-90C5-49DC-BA45-B638B99C02FA}" type="parTrans" cxnId="{8D3799F3-0779-4C72-BEEC-E5E430BCFFCD}">
      <dgm:prSet/>
      <dgm:spPr/>
      <dgm:t>
        <a:bodyPr/>
        <a:lstStyle/>
        <a:p>
          <a:endParaRPr lang="en-US"/>
        </a:p>
      </dgm:t>
    </dgm:pt>
    <dgm:pt modelId="{92BBD093-F124-4046-84DF-23BE599DA313}" type="sibTrans" cxnId="{8D3799F3-0779-4C72-BEEC-E5E430BCFFCD}">
      <dgm:prSet/>
      <dgm:spPr/>
      <dgm:t>
        <a:bodyPr/>
        <a:lstStyle/>
        <a:p>
          <a:endParaRPr lang="en-US"/>
        </a:p>
      </dgm:t>
    </dgm:pt>
    <dgm:pt modelId="{90834864-65CB-4E90-BDE0-0F0D9D7A3317}" type="pres">
      <dgm:prSet presAssocID="{A97BEB6E-0EFB-4EC1-97F4-1E7CB059BB71}" presName="Name0" presStyleCnt="0">
        <dgm:presLayoutVars>
          <dgm:dir/>
          <dgm:animLvl val="lvl"/>
          <dgm:resizeHandles val="exact"/>
        </dgm:presLayoutVars>
      </dgm:prSet>
      <dgm:spPr/>
    </dgm:pt>
    <dgm:pt modelId="{A3DD6955-27E1-41F8-A317-D895789F8324}" type="pres">
      <dgm:prSet presAssocID="{183FF160-88DA-4C0B-B6D9-FC2212D5C3B0}" presName="Name8" presStyleCnt="0"/>
      <dgm:spPr/>
    </dgm:pt>
    <dgm:pt modelId="{53E4908D-9DAE-457E-B3E8-18337BA50096}" type="pres">
      <dgm:prSet presAssocID="{183FF160-88DA-4C0B-B6D9-FC2212D5C3B0}" presName="level" presStyleLbl="node1" presStyleIdx="0" presStyleCnt="8">
        <dgm:presLayoutVars>
          <dgm:chMax val="1"/>
          <dgm:bulletEnabled val="1"/>
        </dgm:presLayoutVars>
      </dgm:prSet>
      <dgm:spPr/>
    </dgm:pt>
    <dgm:pt modelId="{FC6C789D-1EAE-4BEB-BFD8-21FE00EAEC59}" type="pres">
      <dgm:prSet presAssocID="{183FF160-88DA-4C0B-B6D9-FC2212D5C3B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1A4722A-7E96-4098-BD25-2EA95059A9F0}" type="pres">
      <dgm:prSet presAssocID="{FE1D0477-7244-4612-B140-C08C0CFC8A3D}" presName="Name8" presStyleCnt="0"/>
      <dgm:spPr/>
    </dgm:pt>
    <dgm:pt modelId="{3A9BC72C-9E6B-42AD-BFCC-299E21E83FD5}" type="pres">
      <dgm:prSet presAssocID="{FE1D0477-7244-4612-B140-C08C0CFC8A3D}" presName="level" presStyleLbl="node1" presStyleIdx="1" presStyleCnt="8">
        <dgm:presLayoutVars>
          <dgm:chMax val="1"/>
          <dgm:bulletEnabled val="1"/>
        </dgm:presLayoutVars>
      </dgm:prSet>
      <dgm:spPr/>
    </dgm:pt>
    <dgm:pt modelId="{82969C2A-DA87-415B-851E-62BDD8A8D17D}" type="pres">
      <dgm:prSet presAssocID="{FE1D0477-7244-4612-B140-C08C0CFC8A3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3D638DC-8ADC-4060-87CF-A1EC3880A897}" type="pres">
      <dgm:prSet presAssocID="{24787B4A-B837-4F15-99ED-80D74882851D}" presName="Name8" presStyleCnt="0"/>
      <dgm:spPr/>
    </dgm:pt>
    <dgm:pt modelId="{C283CF20-44DD-41A9-BA58-79914FA6273A}" type="pres">
      <dgm:prSet presAssocID="{24787B4A-B837-4F15-99ED-80D74882851D}" presName="level" presStyleLbl="node1" presStyleIdx="2" presStyleCnt="8">
        <dgm:presLayoutVars>
          <dgm:chMax val="1"/>
          <dgm:bulletEnabled val="1"/>
        </dgm:presLayoutVars>
      </dgm:prSet>
      <dgm:spPr/>
    </dgm:pt>
    <dgm:pt modelId="{61E06374-B712-40B8-BBFD-F4B4208D5E07}" type="pres">
      <dgm:prSet presAssocID="{24787B4A-B837-4F15-99ED-80D74882851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8FCCE2E-508C-4A5D-8A91-DDECA3467B52}" type="pres">
      <dgm:prSet presAssocID="{6F5D5F4A-B1B8-45ED-9A77-D6BD48092E9B}" presName="Name8" presStyleCnt="0"/>
      <dgm:spPr/>
    </dgm:pt>
    <dgm:pt modelId="{9931976A-041D-4696-84CA-04D564031A67}" type="pres">
      <dgm:prSet presAssocID="{6F5D5F4A-B1B8-45ED-9A77-D6BD48092E9B}" presName="level" presStyleLbl="node1" presStyleIdx="3" presStyleCnt="8">
        <dgm:presLayoutVars>
          <dgm:chMax val="1"/>
          <dgm:bulletEnabled val="1"/>
        </dgm:presLayoutVars>
      </dgm:prSet>
      <dgm:spPr/>
    </dgm:pt>
    <dgm:pt modelId="{805BB5D0-EC15-4BED-9354-E5F3E2EAFB4C}" type="pres">
      <dgm:prSet presAssocID="{6F5D5F4A-B1B8-45ED-9A77-D6BD48092E9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A9EDC39-73BF-4474-AC0C-C19F4B99557A}" type="pres">
      <dgm:prSet presAssocID="{1BD57FA6-C527-4322-A44D-43C721C5771E}" presName="Name8" presStyleCnt="0"/>
      <dgm:spPr/>
    </dgm:pt>
    <dgm:pt modelId="{CC9E3AD3-BD38-4112-A085-7AAC8D5DE0DD}" type="pres">
      <dgm:prSet presAssocID="{1BD57FA6-C527-4322-A44D-43C721C5771E}" presName="level" presStyleLbl="node1" presStyleIdx="4" presStyleCnt="8" custLinFactNeighborX="-370">
        <dgm:presLayoutVars>
          <dgm:chMax val="1"/>
          <dgm:bulletEnabled val="1"/>
        </dgm:presLayoutVars>
      </dgm:prSet>
      <dgm:spPr/>
    </dgm:pt>
    <dgm:pt modelId="{22A43C00-B9DE-4D20-A11F-FDA4EEDCEE3D}" type="pres">
      <dgm:prSet presAssocID="{1BD57FA6-C527-4322-A44D-43C721C5771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31D2C2E-F9C9-473B-8F6F-B1AE8D708A31}" type="pres">
      <dgm:prSet presAssocID="{2149D864-A9EA-48BF-9811-BCEE555FCF21}" presName="Name8" presStyleCnt="0"/>
      <dgm:spPr/>
    </dgm:pt>
    <dgm:pt modelId="{DE6E9C18-8DC6-4969-B511-24153CBEDDBB}" type="pres">
      <dgm:prSet presAssocID="{2149D864-A9EA-48BF-9811-BCEE555FCF21}" presName="level" presStyleLbl="node1" presStyleIdx="5" presStyleCnt="8">
        <dgm:presLayoutVars>
          <dgm:chMax val="1"/>
          <dgm:bulletEnabled val="1"/>
        </dgm:presLayoutVars>
      </dgm:prSet>
      <dgm:spPr/>
    </dgm:pt>
    <dgm:pt modelId="{40B5278B-970A-4073-B75E-5D17D13A9992}" type="pres">
      <dgm:prSet presAssocID="{2149D864-A9EA-48BF-9811-BCEE555FCF2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B2DC1BA-32AE-4F83-952A-34E4728B9541}" type="pres">
      <dgm:prSet presAssocID="{239EF939-4152-4EB8-B10E-DD9013AF01AE}" presName="Name8" presStyleCnt="0"/>
      <dgm:spPr/>
    </dgm:pt>
    <dgm:pt modelId="{0DA441B0-C895-4920-A7B7-DD274209A612}" type="pres">
      <dgm:prSet presAssocID="{239EF939-4152-4EB8-B10E-DD9013AF01AE}" presName="level" presStyleLbl="node1" presStyleIdx="6" presStyleCnt="8">
        <dgm:presLayoutVars>
          <dgm:chMax val="1"/>
          <dgm:bulletEnabled val="1"/>
        </dgm:presLayoutVars>
      </dgm:prSet>
      <dgm:spPr/>
    </dgm:pt>
    <dgm:pt modelId="{AEFB7CE7-9706-454D-BC22-092EE09A4D26}" type="pres">
      <dgm:prSet presAssocID="{239EF939-4152-4EB8-B10E-DD9013AF01A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320B9C1-CB54-4272-9BC3-0D969CCD9DF1}" type="pres">
      <dgm:prSet presAssocID="{27970ED6-933A-438A-B0A4-584BE667B86A}" presName="Name8" presStyleCnt="0"/>
      <dgm:spPr/>
    </dgm:pt>
    <dgm:pt modelId="{4805F752-4C35-4E9B-BF85-1A3E025D84CC}" type="pres">
      <dgm:prSet presAssocID="{27970ED6-933A-438A-B0A4-584BE667B86A}" presName="level" presStyleLbl="node1" presStyleIdx="7" presStyleCnt="8">
        <dgm:presLayoutVars>
          <dgm:chMax val="1"/>
          <dgm:bulletEnabled val="1"/>
        </dgm:presLayoutVars>
      </dgm:prSet>
      <dgm:spPr/>
    </dgm:pt>
    <dgm:pt modelId="{6BAAFBF6-EC91-437D-B36F-54238132AED5}" type="pres">
      <dgm:prSet presAssocID="{27970ED6-933A-438A-B0A4-584BE667B8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9AE2F38-55BA-4033-8C5E-86895DDFA2E7}" type="presOf" srcId="{239EF939-4152-4EB8-B10E-DD9013AF01AE}" destId="{AEFB7CE7-9706-454D-BC22-092EE09A4D26}" srcOrd="1" destOrd="0" presId="urn:microsoft.com/office/officeart/2005/8/layout/pyramid1"/>
    <dgm:cxn modelId="{CB8AA589-E897-40E5-AF68-AB554C34B09B}" srcId="{A97BEB6E-0EFB-4EC1-97F4-1E7CB059BB71}" destId="{2149D864-A9EA-48BF-9811-BCEE555FCF21}" srcOrd="5" destOrd="0" parTransId="{9681B144-CE23-4F7B-8245-155F4A81016C}" sibTransId="{7A0F365C-8821-45F3-BD65-A0DF3CB85A9A}"/>
    <dgm:cxn modelId="{B64F303E-F0B8-48FA-93A7-5E6D8817C998}" type="presOf" srcId="{1BD57FA6-C527-4322-A44D-43C721C5771E}" destId="{22A43C00-B9DE-4D20-A11F-FDA4EEDCEE3D}" srcOrd="1" destOrd="0" presId="urn:microsoft.com/office/officeart/2005/8/layout/pyramid1"/>
    <dgm:cxn modelId="{CD34C348-C759-415B-AF81-BEDA80AA2ED9}" srcId="{A97BEB6E-0EFB-4EC1-97F4-1E7CB059BB71}" destId="{1BD57FA6-C527-4322-A44D-43C721C5771E}" srcOrd="4" destOrd="0" parTransId="{CF3B9FEE-3B26-43A5-ACDF-86EC2442A543}" sibTransId="{5D1B7F85-60F8-4455-9345-BC867A761B58}"/>
    <dgm:cxn modelId="{31F8F0DD-DE92-4667-8394-D2B92EB6C0BE}" type="presOf" srcId="{239EF939-4152-4EB8-B10E-DD9013AF01AE}" destId="{0DA441B0-C895-4920-A7B7-DD274209A612}" srcOrd="0" destOrd="0" presId="urn:microsoft.com/office/officeart/2005/8/layout/pyramid1"/>
    <dgm:cxn modelId="{1EE3CE7C-D422-4DEF-9182-00FB6A11FD75}" srcId="{A97BEB6E-0EFB-4EC1-97F4-1E7CB059BB71}" destId="{183FF160-88DA-4C0B-B6D9-FC2212D5C3B0}" srcOrd="0" destOrd="0" parTransId="{8998E4F2-A734-4FE0-B7A8-88EC3C6F6EA3}" sibTransId="{AA896B55-C53E-44C3-8DC6-583099714FFE}"/>
    <dgm:cxn modelId="{A069E97F-873D-4691-A154-8F128AF53838}" type="presOf" srcId="{24787B4A-B837-4F15-99ED-80D74882851D}" destId="{C283CF20-44DD-41A9-BA58-79914FA6273A}" srcOrd="0" destOrd="0" presId="urn:microsoft.com/office/officeart/2005/8/layout/pyramid1"/>
    <dgm:cxn modelId="{DD471B6E-6D96-4852-8045-9962409B4A78}" type="presOf" srcId="{1BD57FA6-C527-4322-A44D-43C721C5771E}" destId="{CC9E3AD3-BD38-4112-A085-7AAC8D5DE0DD}" srcOrd="0" destOrd="0" presId="urn:microsoft.com/office/officeart/2005/8/layout/pyramid1"/>
    <dgm:cxn modelId="{775794AA-236C-4FBD-8386-77F5C6CC6504}" srcId="{A97BEB6E-0EFB-4EC1-97F4-1E7CB059BB71}" destId="{239EF939-4152-4EB8-B10E-DD9013AF01AE}" srcOrd="6" destOrd="0" parTransId="{405A0535-A535-4B3C-A5A8-5DB7D11DB71F}" sibTransId="{69A1B7F8-885D-4E3C-8974-2DE844D8CC83}"/>
    <dgm:cxn modelId="{8D3799F3-0779-4C72-BEEC-E5E430BCFFCD}" srcId="{A97BEB6E-0EFB-4EC1-97F4-1E7CB059BB71}" destId="{27970ED6-933A-438A-B0A4-584BE667B86A}" srcOrd="7" destOrd="0" parTransId="{39A7C62D-90C5-49DC-BA45-B638B99C02FA}" sibTransId="{92BBD093-F124-4046-84DF-23BE599DA313}"/>
    <dgm:cxn modelId="{86D1B080-30EC-4E23-A7F3-F70CA6B38427}" type="presOf" srcId="{6F5D5F4A-B1B8-45ED-9A77-D6BD48092E9B}" destId="{805BB5D0-EC15-4BED-9354-E5F3E2EAFB4C}" srcOrd="1" destOrd="0" presId="urn:microsoft.com/office/officeart/2005/8/layout/pyramid1"/>
    <dgm:cxn modelId="{14475813-EAA6-40BB-9087-6B292C4E333D}" type="presOf" srcId="{FE1D0477-7244-4612-B140-C08C0CFC8A3D}" destId="{3A9BC72C-9E6B-42AD-BFCC-299E21E83FD5}" srcOrd="0" destOrd="0" presId="urn:microsoft.com/office/officeart/2005/8/layout/pyramid1"/>
    <dgm:cxn modelId="{4B4C8B96-1819-4881-811A-429ADB2EC0FA}" type="presOf" srcId="{24787B4A-B837-4F15-99ED-80D74882851D}" destId="{61E06374-B712-40B8-BBFD-F4B4208D5E07}" srcOrd="1" destOrd="0" presId="urn:microsoft.com/office/officeart/2005/8/layout/pyramid1"/>
    <dgm:cxn modelId="{AC9C080B-4653-44F1-B503-64A43AC2680C}" type="presOf" srcId="{27970ED6-933A-438A-B0A4-584BE667B86A}" destId="{4805F752-4C35-4E9B-BF85-1A3E025D84CC}" srcOrd="0" destOrd="0" presId="urn:microsoft.com/office/officeart/2005/8/layout/pyramid1"/>
    <dgm:cxn modelId="{23866641-DB0B-4B70-886A-7CF416A00F01}" type="presOf" srcId="{2149D864-A9EA-48BF-9811-BCEE555FCF21}" destId="{DE6E9C18-8DC6-4969-B511-24153CBEDDBB}" srcOrd="0" destOrd="0" presId="urn:microsoft.com/office/officeart/2005/8/layout/pyramid1"/>
    <dgm:cxn modelId="{3F5CB98B-F7DC-4E1E-BE48-56D0B9F1DE80}" type="presOf" srcId="{A97BEB6E-0EFB-4EC1-97F4-1E7CB059BB71}" destId="{90834864-65CB-4E90-BDE0-0F0D9D7A3317}" srcOrd="0" destOrd="0" presId="urn:microsoft.com/office/officeart/2005/8/layout/pyramid1"/>
    <dgm:cxn modelId="{013C2F10-8F9E-4532-B114-C109E513A54C}" type="presOf" srcId="{FE1D0477-7244-4612-B140-C08C0CFC8A3D}" destId="{82969C2A-DA87-415B-851E-62BDD8A8D17D}" srcOrd="1" destOrd="0" presId="urn:microsoft.com/office/officeart/2005/8/layout/pyramid1"/>
    <dgm:cxn modelId="{6001C047-C37A-427D-8818-EE7CA27CED46}" type="presOf" srcId="{6F5D5F4A-B1B8-45ED-9A77-D6BD48092E9B}" destId="{9931976A-041D-4696-84CA-04D564031A67}" srcOrd="0" destOrd="0" presId="urn:microsoft.com/office/officeart/2005/8/layout/pyramid1"/>
    <dgm:cxn modelId="{CA710A38-C7D3-46A2-9025-8C2D2098F5A7}" srcId="{A97BEB6E-0EFB-4EC1-97F4-1E7CB059BB71}" destId="{24787B4A-B837-4F15-99ED-80D74882851D}" srcOrd="2" destOrd="0" parTransId="{5112637B-0544-4F6F-8555-7B01292F3132}" sibTransId="{4F5FB7CE-2FD3-41BD-AFD8-562615D0673E}"/>
    <dgm:cxn modelId="{B48D0B32-073B-44C9-A92D-6247B38F751B}" type="presOf" srcId="{2149D864-A9EA-48BF-9811-BCEE555FCF21}" destId="{40B5278B-970A-4073-B75E-5D17D13A9992}" srcOrd="1" destOrd="0" presId="urn:microsoft.com/office/officeart/2005/8/layout/pyramid1"/>
    <dgm:cxn modelId="{509366DA-ECFD-4BE2-BA83-CC76FFB88CB3}" type="presOf" srcId="{27970ED6-933A-438A-B0A4-584BE667B86A}" destId="{6BAAFBF6-EC91-437D-B36F-54238132AED5}" srcOrd="1" destOrd="0" presId="urn:microsoft.com/office/officeart/2005/8/layout/pyramid1"/>
    <dgm:cxn modelId="{7EE58C09-6008-4110-B477-D0517E02F5E4}" srcId="{A97BEB6E-0EFB-4EC1-97F4-1E7CB059BB71}" destId="{FE1D0477-7244-4612-B140-C08C0CFC8A3D}" srcOrd="1" destOrd="0" parTransId="{C54A0513-DE53-40D1-8606-902A89776AD4}" sibTransId="{5BC395DD-1B9D-4A91-87EB-DF6474525ED9}"/>
    <dgm:cxn modelId="{30850D7B-1B3A-49A2-A71A-2BF7402658A0}" type="presOf" srcId="{183FF160-88DA-4C0B-B6D9-FC2212D5C3B0}" destId="{53E4908D-9DAE-457E-B3E8-18337BA50096}" srcOrd="0" destOrd="0" presId="urn:microsoft.com/office/officeart/2005/8/layout/pyramid1"/>
    <dgm:cxn modelId="{9B129B98-8C3E-4598-860E-0007F25CCCD9}" type="presOf" srcId="{183FF160-88DA-4C0B-B6D9-FC2212D5C3B0}" destId="{FC6C789D-1EAE-4BEB-BFD8-21FE00EAEC59}" srcOrd="1" destOrd="0" presId="urn:microsoft.com/office/officeart/2005/8/layout/pyramid1"/>
    <dgm:cxn modelId="{03AA28F2-337F-4050-8001-01A0E66ED251}" srcId="{A97BEB6E-0EFB-4EC1-97F4-1E7CB059BB71}" destId="{6F5D5F4A-B1B8-45ED-9A77-D6BD48092E9B}" srcOrd="3" destOrd="0" parTransId="{990146E1-BDAE-4308-BD4E-E42EEB5A95B0}" sibTransId="{5D926B07-1857-40FD-9525-EFE4C0BA6996}"/>
    <dgm:cxn modelId="{B8F7F7B1-10BC-4725-B6C2-5365318D36EF}" type="presParOf" srcId="{90834864-65CB-4E90-BDE0-0F0D9D7A3317}" destId="{A3DD6955-27E1-41F8-A317-D895789F8324}" srcOrd="0" destOrd="0" presId="urn:microsoft.com/office/officeart/2005/8/layout/pyramid1"/>
    <dgm:cxn modelId="{7B881E0F-9A83-43C1-92EB-E482FE0ACAB4}" type="presParOf" srcId="{A3DD6955-27E1-41F8-A317-D895789F8324}" destId="{53E4908D-9DAE-457E-B3E8-18337BA50096}" srcOrd="0" destOrd="0" presId="urn:microsoft.com/office/officeart/2005/8/layout/pyramid1"/>
    <dgm:cxn modelId="{0EC9C803-023F-461D-8C6C-F7C571AAA3F6}" type="presParOf" srcId="{A3DD6955-27E1-41F8-A317-D895789F8324}" destId="{FC6C789D-1EAE-4BEB-BFD8-21FE00EAEC59}" srcOrd="1" destOrd="0" presId="urn:microsoft.com/office/officeart/2005/8/layout/pyramid1"/>
    <dgm:cxn modelId="{2E6325B1-3C3C-480B-A032-0B56DBFBEE08}" type="presParOf" srcId="{90834864-65CB-4E90-BDE0-0F0D9D7A3317}" destId="{C1A4722A-7E96-4098-BD25-2EA95059A9F0}" srcOrd="1" destOrd="0" presId="urn:microsoft.com/office/officeart/2005/8/layout/pyramid1"/>
    <dgm:cxn modelId="{8ADD19BD-E7E8-491D-810B-F93A0EB54563}" type="presParOf" srcId="{C1A4722A-7E96-4098-BD25-2EA95059A9F0}" destId="{3A9BC72C-9E6B-42AD-BFCC-299E21E83FD5}" srcOrd="0" destOrd="0" presId="urn:microsoft.com/office/officeart/2005/8/layout/pyramid1"/>
    <dgm:cxn modelId="{22E2C588-4C46-4C34-BC4E-5F312C56D15B}" type="presParOf" srcId="{C1A4722A-7E96-4098-BD25-2EA95059A9F0}" destId="{82969C2A-DA87-415B-851E-62BDD8A8D17D}" srcOrd="1" destOrd="0" presId="urn:microsoft.com/office/officeart/2005/8/layout/pyramid1"/>
    <dgm:cxn modelId="{88BD8224-5D87-46FE-B92D-74D0C518DF5C}" type="presParOf" srcId="{90834864-65CB-4E90-BDE0-0F0D9D7A3317}" destId="{13D638DC-8ADC-4060-87CF-A1EC3880A897}" srcOrd="2" destOrd="0" presId="urn:microsoft.com/office/officeart/2005/8/layout/pyramid1"/>
    <dgm:cxn modelId="{1A86D7A1-319E-4217-8A68-CFC207FD6035}" type="presParOf" srcId="{13D638DC-8ADC-4060-87CF-A1EC3880A897}" destId="{C283CF20-44DD-41A9-BA58-79914FA6273A}" srcOrd="0" destOrd="0" presId="urn:microsoft.com/office/officeart/2005/8/layout/pyramid1"/>
    <dgm:cxn modelId="{3236DDD0-40AB-42A9-8111-24CD02E0BBCF}" type="presParOf" srcId="{13D638DC-8ADC-4060-87CF-A1EC3880A897}" destId="{61E06374-B712-40B8-BBFD-F4B4208D5E07}" srcOrd="1" destOrd="0" presId="urn:microsoft.com/office/officeart/2005/8/layout/pyramid1"/>
    <dgm:cxn modelId="{67A701FB-F64F-443E-AF15-0E9B1AD11599}" type="presParOf" srcId="{90834864-65CB-4E90-BDE0-0F0D9D7A3317}" destId="{D8FCCE2E-508C-4A5D-8A91-DDECA3467B52}" srcOrd="3" destOrd="0" presId="urn:microsoft.com/office/officeart/2005/8/layout/pyramid1"/>
    <dgm:cxn modelId="{7A6F5A32-EB76-4DC6-835E-944E98451563}" type="presParOf" srcId="{D8FCCE2E-508C-4A5D-8A91-DDECA3467B52}" destId="{9931976A-041D-4696-84CA-04D564031A67}" srcOrd="0" destOrd="0" presId="urn:microsoft.com/office/officeart/2005/8/layout/pyramid1"/>
    <dgm:cxn modelId="{8349A02A-779C-4A12-8CE2-1DD0AA654BDC}" type="presParOf" srcId="{D8FCCE2E-508C-4A5D-8A91-DDECA3467B52}" destId="{805BB5D0-EC15-4BED-9354-E5F3E2EAFB4C}" srcOrd="1" destOrd="0" presId="urn:microsoft.com/office/officeart/2005/8/layout/pyramid1"/>
    <dgm:cxn modelId="{D4A3B9E7-6D31-45F1-BE6D-056AD78683DB}" type="presParOf" srcId="{90834864-65CB-4E90-BDE0-0F0D9D7A3317}" destId="{7A9EDC39-73BF-4474-AC0C-C19F4B99557A}" srcOrd="4" destOrd="0" presId="urn:microsoft.com/office/officeart/2005/8/layout/pyramid1"/>
    <dgm:cxn modelId="{15D2B554-553F-4089-B2B1-AB6F9FB2CA3B}" type="presParOf" srcId="{7A9EDC39-73BF-4474-AC0C-C19F4B99557A}" destId="{CC9E3AD3-BD38-4112-A085-7AAC8D5DE0DD}" srcOrd="0" destOrd="0" presId="urn:microsoft.com/office/officeart/2005/8/layout/pyramid1"/>
    <dgm:cxn modelId="{423829B3-8B91-4B75-B596-6C5750133DD1}" type="presParOf" srcId="{7A9EDC39-73BF-4474-AC0C-C19F4B99557A}" destId="{22A43C00-B9DE-4D20-A11F-FDA4EEDCEE3D}" srcOrd="1" destOrd="0" presId="urn:microsoft.com/office/officeart/2005/8/layout/pyramid1"/>
    <dgm:cxn modelId="{2512F0AB-6BFD-4EFD-A4BC-B94F7CF808E4}" type="presParOf" srcId="{90834864-65CB-4E90-BDE0-0F0D9D7A3317}" destId="{A31D2C2E-F9C9-473B-8F6F-B1AE8D708A31}" srcOrd="5" destOrd="0" presId="urn:microsoft.com/office/officeart/2005/8/layout/pyramid1"/>
    <dgm:cxn modelId="{A27366ED-A454-4F2A-A9E1-6F9C933A750F}" type="presParOf" srcId="{A31D2C2E-F9C9-473B-8F6F-B1AE8D708A31}" destId="{DE6E9C18-8DC6-4969-B511-24153CBEDDBB}" srcOrd="0" destOrd="0" presId="urn:microsoft.com/office/officeart/2005/8/layout/pyramid1"/>
    <dgm:cxn modelId="{7439D586-1298-425C-B86D-3E5B87D7BB0F}" type="presParOf" srcId="{A31D2C2E-F9C9-473B-8F6F-B1AE8D708A31}" destId="{40B5278B-970A-4073-B75E-5D17D13A9992}" srcOrd="1" destOrd="0" presId="urn:microsoft.com/office/officeart/2005/8/layout/pyramid1"/>
    <dgm:cxn modelId="{C2D3B427-C097-43B4-9BB3-6F6101965CD1}" type="presParOf" srcId="{90834864-65CB-4E90-BDE0-0F0D9D7A3317}" destId="{BB2DC1BA-32AE-4F83-952A-34E4728B9541}" srcOrd="6" destOrd="0" presId="urn:microsoft.com/office/officeart/2005/8/layout/pyramid1"/>
    <dgm:cxn modelId="{0BDE5019-1376-4E36-9E5F-A85CF43F6447}" type="presParOf" srcId="{BB2DC1BA-32AE-4F83-952A-34E4728B9541}" destId="{0DA441B0-C895-4920-A7B7-DD274209A612}" srcOrd="0" destOrd="0" presId="urn:microsoft.com/office/officeart/2005/8/layout/pyramid1"/>
    <dgm:cxn modelId="{1F7D0BA9-FE83-4E53-99AD-064A2EB3E38E}" type="presParOf" srcId="{BB2DC1BA-32AE-4F83-952A-34E4728B9541}" destId="{AEFB7CE7-9706-454D-BC22-092EE09A4D26}" srcOrd="1" destOrd="0" presId="urn:microsoft.com/office/officeart/2005/8/layout/pyramid1"/>
    <dgm:cxn modelId="{AF4A0B49-58C4-40ED-BAC2-77FA4FFCDDF6}" type="presParOf" srcId="{90834864-65CB-4E90-BDE0-0F0D9D7A3317}" destId="{A320B9C1-CB54-4272-9BC3-0D969CCD9DF1}" srcOrd="7" destOrd="0" presId="urn:microsoft.com/office/officeart/2005/8/layout/pyramid1"/>
    <dgm:cxn modelId="{AEDFF985-19E5-4AA4-8D3F-6BA5FE53EF2D}" type="presParOf" srcId="{A320B9C1-CB54-4272-9BC3-0D969CCD9DF1}" destId="{4805F752-4C35-4E9B-BF85-1A3E025D84CC}" srcOrd="0" destOrd="0" presId="urn:microsoft.com/office/officeart/2005/8/layout/pyramid1"/>
    <dgm:cxn modelId="{FD7AFB7B-2A9E-42EE-B349-DFF62AAF3481}" type="presParOf" srcId="{A320B9C1-CB54-4272-9BC3-0D969CCD9DF1}" destId="{6BAAFBF6-EC91-437D-B36F-54238132AED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4A1963-5725-4DB5-A6E6-3CD4DD58EF67}" type="presOf" srcId="{8D8B11C5-3B92-48B3-AFB4-461CB7D2AF99}" destId="{1DBB1439-FC42-4704-B212-FE8EEC5CE831}" srcOrd="0" destOrd="2" presId="urn:microsoft.com/office/officeart/2005/8/layout/vList2"/>
    <dgm:cxn modelId="{6AEB4E8E-F21B-42FE-AD92-5C3A4B566E7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85DD914F-1E33-45EB-9B3D-9FAB0C6EC45F}" type="presOf" srcId="{B7BBE88B-0A92-45B0-B9D0-5B8DAC74448A}" destId="{0F010BBA-5046-48CC-943C-5C5C60CA62C9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8D401C46-7D6D-4C91-B83E-89282D85B6B1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10A4F242-1DEE-4455-9E19-45E7E7905124}" type="presOf" srcId="{0AB5793A-7649-4D64-B328-6D15A327AAD0}" destId="{1DBB1439-FC42-4704-B212-FE8EEC5CE831}" srcOrd="0" destOrd="0" presId="urn:microsoft.com/office/officeart/2005/8/layout/vList2"/>
    <dgm:cxn modelId="{0C3324EB-C22D-4713-8F5B-C0CC13F8C0DD}" type="presParOf" srcId="{DD69F79F-FE08-49E9-A0D0-4DD1628A9159}" destId="{0F010BBA-5046-48CC-943C-5C5C60CA62C9}" srcOrd="0" destOrd="0" presId="urn:microsoft.com/office/officeart/2005/8/layout/vList2"/>
    <dgm:cxn modelId="{22C63771-A29A-4EDE-A278-D9AF2EA303FB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DCE87-2439-4B27-879F-8BFCA13B5E1B}" type="presOf" srcId="{07290F8A-38AF-4A52-8D3D-40822099AB14}" destId="{DD69F79F-FE08-49E9-A0D0-4DD1628A9159}" srcOrd="0" destOrd="0" presId="urn:microsoft.com/office/officeart/2005/8/layout/vList2"/>
    <dgm:cxn modelId="{FB75EDAF-6228-4083-97AF-C91D3BB9C40C}" type="presOf" srcId="{B7BBE88B-0A92-45B0-B9D0-5B8DAC74448A}" destId="{0F010BBA-5046-48CC-943C-5C5C60CA62C9}" srcOrd="0" destOrd="0" presId="urn:microsoft.com/office/officeart/2005/8/layout/vList2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2389A5DB-FF89-48D7-A1DD-AAE004BCAB26}" type="presOf" srcId="{EEAAE115-A81F-45F3-B63E-F9876D8C3794}" destId="{1DBB1439-FC42-4704-B212-FE8EEC5CE831}" srcOrd="0" destOrd="1" presId="urn:microsoft.com/office/officeart/2005/8/layout/vList2"/>
    <dgm:cxn modelId="{57BEAEE0-F458-4C56-A1C7-6AB9C42954B4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020F474D-8EF2-4988-A826-4F991B3C671E}" type="presOf" srcId="{8D8B11C5-3B92-48B3-AFB4-461CB7D2AF99}" destId="{1DBB1439-FC42-4704-B212-FE8EEC5CE831}" srcOrd="0" destOrd="2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5B706DA-A8B8-4AE5-9225-B95408B1398C}" type="presParOf" srcId="{DD69F79F-FE08-49E9-A0D0-4DD1628A9159}" destId="{0F010BBA-5046-48CC-943C-5C5C60CA62C9}" srcOrd="0" destOrd="0" presId="urn:microsoft.com/office/officeart/2005/8/layout/vList2"/>
    <dgm:cxn modelId="{8D8B917B-5E77-475C-B3DF-AD65D994EC69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681" custLinFactNeighborY="28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4E99B0-7EEB-4E4D-9B76-C087C1C2A809}" type="presOf" srcId="{8D8B11C5-3B92-48B3-AFB4-461CB7D2AF99}" destId="{1DBB1439-FC42-4704-B212-FE8EEC5CE831}" srcOrd="0" destOrd="2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A0153349-28A3-4A78-8672-DC8BA7D8573F}" type="presOf" srcId="{0AB5793A-7649-4D64-B328-6D15A327AAD0}" destId="{1DBB1439-FC42-4704-B212-FE8EEC5CE831}" srcOrd="0" destOrd="0" presId="urn:microsoft.com/office/officeart/2005/8/layout/vList2"/>
    <dgm:cxn modelId="{A890FF2F-12D6-49B5-A857-0A686A5AA9D6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DDF9B1A-B65F-4289-BAE6-E43B9BCB04D8}" type="presOf" srcId="{B7BBE88B-0A92-45B0-B9D0-5B8DAC74448A}" destId="{0F010BBA-5046-48CC-943C-5C5C60CA62C9}" srcOrd="0" destOrd="0" presId="urn:microsoft.com/office/officeart/2005/8/layout/vList2"/>
    <dgm:cxn modelId="{F78C3F0B-6EA6-4415-B591-7B3C04B49A3B}" type="presOf" srcId="{07290F8A-38AF-4A52-8D3D-40822099AB14}" destId="{DD69F79F-FE08-49E9-A0D0-4DD1628A9159}" srcOrd="0" destOrd="0" presId="urn:microsoft.com/office/officeart/2005/8/layout/vList2"/>
    <dgm:cxn modelId="{7F59F33C-7CA7-42DE-8FAE-5689F05FD2C7}" type="presParOf" srcId="{DD69F79F-FE08-49E9-A0D0-4DD1628A9159}" destId="{0F010BBA-5046-48CC-943C-5C5C60CA62C9}" srcOrd="0" destOrd="0" presId="urn:microsoft.com/office/officeart/2005/8/layout/vList2"/>
    <dgm:cxn modelId="{997B34AB-8C25-4CF0-AFF5-3B92D2DC369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F6E2D455-23C1-4610-8A16-6791107A39F0}">
      <dgm:prSet custT="1"/>
      <dgm:spPr/>
      <dgm:t>
        <a:bodyPr/>
        <a:lstStyle/>
        <a:p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9E1A55-85D2-4307-84C1-20F57DC7FF46}" type="parTrans" cxnId="{7987D373-7739-45CB-AD42-32CE890387D7}">
      <dgm:prSet/>
      <dgm:spPr/>
      <dgm:t>
        <a:bodyPr/>
        <a:lstStyle/>
        <a:p>
          <a:endParaRPr lang="en-US"/>
        </a:p>
      </dgm:t>
    </dgm:pt>
    <dgm:pt modelId="{41BA0472-68FC-434A-89F8-43421997FC06}" type="sibTrans" cxnId="{7987D373-7739-45CB-AD42-32CE890387D7}">
      <dgm:prSet/>
      <dgm:spPr/>
      <dgm:t>
        <a:bodyPr/>
        <a:lstStyle/>
        <a:p>
          <a:endParaRPr lang="en-US"/>
        </a:p>
      </dgm:t>
    </dgm:pt>
    <dgm:pt modelId="{D3CE230E-9616-4B68-9A37-AD2B1039331E}">
      <dgm:prSet custT="1"/>
      <dgm:spPr/>
      <dgm:t>
        <a:bodyPr/>
        <a:lstStyle/>
        <a:p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162DB-D854-4159-A89A-D989530CE590}" type="parTrans" cxnId="{7A94A990-8A72-431A-86E4-0E23333A570D}">
      <dgm:prSet/>
      <dgm:spPr/>
      <dgm:t>
        <a:bodyPr/>
        <a:lstStyle/>
        <a:p>
          <a:endParaRPr lang="en-US"/>
        </a:p>
      </dgm:t>
    </dgm:pt>
    <dgm:pt modelId="{5A25E081-E337-4209-89D8-968B1B884279}" type="sibTrans" cxnId="{7A94A990-8A72-431A-86E4-0E23333A570D}">
      <dgm:prSet/>
      <dgm:spPr/>
      <dgm:t>
        <a:bodyPr/>
        <a:lstStyle/>
        <a:p>
          <a:endParaRPr lang="en-US"/>
        </a:p>
      </dgm:t>
    </dgm:pt>
    <dgm:pt modelId="{365F9134-959B-468C-A2E1-B79A339A158F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1F936-DD8F-4AE7-939F-54FBBE1980A7}" type="parTrans" cxnId="{CB148683-5875-488D-AB7E-31397A051B12}">
      <dgm:prSet/>
      <dgm:spPr/>
      <dgm:t>
        <a:bodyPr/>
        <a:lstStyle/>
        <a:p>
          <a:endParaRPr lang="en-US"/>
        </a:p>
      </dgm:t>
    </dgm:pt>
    <dgm:pt modelId="{C6283786-79C7-42AB-8AF4-2ABE44E49377}" type="sibTrans" cxnId="{CB148683-5875-488D-AB7E-31397A051B12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98E9DA-3265-40C8-9B5B-68C4F08E688B}" type="presOf" srcId="{07290F8A-38AF-4A52-8D3D-40822099AB14}" destId="{DD69F79F-FE08-49E9-A0D0-4DD1628A9159}" srcOrd="0" destOrd="0" presId="urn:microsoft.com/office/officeart/2005/8/layout/vList2"/>
    <dgm:cxn modelId="{7A94A990-8A72-431A-86E4-0E23333A570D}" srcId="{B7BBE88B-0A92-45B0-B9D0-5B8DAC74448A}" destId="{D3CE230E-9616-4B68-9A37-AD2B1039331E}" srcOrd="3" destOrd="0" parTransId="{FE3162DB-D854-4159-A89A-D989530CE590}" sibTransId="{5A25E081-E337-4209-89D8-968B1B884279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3CAA9A31-1414-4B86-8FA7-FF8DF1C68726}" type="presOf" srcId="{B7BBE88B-0A92-45B0-B9D0-5B8DAC74448A}" destId="{0F010BBA-5046-48CC-943C-5C5C60CA62C9}" srcOrd="0" destOrd="0" presId="urn:microsoft.com/office/officeart/2005/8/layout/vList2"/>
    <dgm:cxn modelId="{21214C37-017C-4557-AD79-EBA02CFE9AA5}" type="presOf" srcId="{D3CE230E-9616-4B68-9A37-AD2B1039331E}" destId="{1DBB1439-FC42-4704-B212-FE8EEC5CE831}" srcOrd="0" destOrd="3" presId="urn:microsoft.com/office/officeart/2005/8/layout/vList2"/>
    <dgm:cxn modelId="{5E02FBC8-E9E6-4DA1-94D1-F0D6522F43B1}" type="presOf" srcId="{0AB5793A-7649-4D64-B328-6D15A327AAD0}" destId="{1DBB1439-FC42-4704-B212-FE8EEC5CE831}" srcOrd="0" destOrd="0" presId="urn:microsoft.com/office/officeart/2005/8/layout/vList2"/>
    <dgm:cxn modelId="{2F0664EF-3E78-46B7-A356-7EF6CF0E803E}" type="presOf" srcId="{F6E2D455-23C1-4610-8A16-6791107A39F0}" destId="{1DBB1439-FC42-4704-B212-FE8EEC5CE831}" srcOrd="0" destOrd="1" presId="urn:microsoft.com/office/officeart/2005/8/layout/vList2"/>
    <dgm:cxn modelId="{E58A48D2-B59E-43AD-A686-BFE3E26A2124}" type="presOf" srcId="{365F9134-959B-468C-A2E1-B79A339A158F}" destId="{1DBB1439-FC42-4704-B212-FE8EEC5CE831}" srcOrd="0" destOrd="2" presId="urn:microsoft.com/office/officeart/2005/8/layout/vList2"/>
    <dgm:cxn modelId="{7987D373-7739-45CB-AD42-32CE890387D7}" srcId="{B7BBE88B-0A92-45B0-B9D0-5B8DAC74448A}" destId="{F6E2D455-23C1-4610-8A16-6791107A39F0}" srcOrd="1" destOrd="0" parTransId="{779E1A55-85D2-4307-84C1-20F57DC7FF46}" sibTransId="{41BA0472-68FC-434A-89F8-43421997FC06}"/>
    <dgm:cxn modelId="{CB148683-5875-488D-AB7E-31397A051B12}" srcId="{B7BBE88B-0A92-45B0-B9D0-5B8DAC74448A}" destId="{365F9134-959B-468C-A2E1-B79A339A158F}" srcOrd="2" destOrd="0" parTransId="{2E21F936-DD8F-4AE7-939F-54FBBE1980A7}" sibTransId="{C6283786-79C7-42AB-8AF4-2ABE44E49377}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46DCA1B-E316-42D1-8AB7-E2A4C88FCC45}" type="presParOf" srcId="{DD69F79F-FE08-49E9-A0D0-4DD1628A9159}" destId="{0F010BBA-5046-48CC-943C-5C5C60CA62C9}" srcOrd="0" destOrd="0" presId="urn:microsoft.com/office/officeart/2005/8/layout/vList2"/>
    <dgm:cxn modelId="{4668495D-921A-4060-9EBB-0B42E825A588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35A1ED4D-EE31-479B-A4D4-FE972475A6D1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7220D-3CBB-42E9-ABA1-A4138D006CBA}" type="sibTrans" cxnId="{A3978CE3-00F5-4103-A3D7-41CF9D8BB5EF}">
      <dgm:prSet/>
      <dgm:spPr/>
      <dgm:t>
        <a:bodyPr/>
        <a:lstStyle/>
        <a:p>
          <a:endParaRPr lang="en-US"/>
        </a:p>
      </dgm:t>
    </dgm:pt>
    <dgm:pt modelId="{9294EA4B-7F72-45E7-B48D-7D892DD74A04}" type="parTrans" cxnId="{A3978CE3-00F5-4103-A3D7-41CF9D8BB5EF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5DDCE-E9AE-488F-844C-0782CFFCF5F8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272B7F37-8392-4BC3-BFE6-52DFED9AF29C}" type="presOf" srcId="{35A1ED4D-EE31-479B-A4D4-FE972475A6D1}" destId="{1DBB1439-FC42-4704-B212-FE8EEC5CE831}" srcOrd="0" destOrd="1" presId="urn:microsoft.com/office/officeart/2005/8/layout/vList2"/>
    <dgm:cxn modelId="{F9629401-38BA-443D-B13B-AAE67B5218CB}" type="presOf" srcId="{0AB5793A-7649-4D64-B328-6D15A327AAD0}" destId="{1DBB1439-FC42-4704-B212-FE8EEC5CE831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237224E3-2E67-46D8-8AF4-B73C3873331B}" type="presOf" srcId="{B7BBE88B-0A92-45B0-B9D0-5B8DAC74448A}" destId="{0F010BBA-5046-48CC-943C-5C5C60CA62C9}" srcOrd="0" destOrd="0" presId="urn:microsoft.com/office/officeart/2005/8/layout/vList2"/>
    <dgm:cxn modelId="{A3978CE3-00F5-4103-A3D7-41CF9D8BB5EF}" srcId="{B7BBE88B-0A92-45B0-B9D0-5B8DAC74448A}" destId="{35A1ED4D-EE31-479B-A4D4-FE972475A6D1}" srcOrd="1" destOrd="0" parTransId="{9294EA4B-7F72-45E7-B48D-7D892DD74A04}" sibTransId="{5E27220D-3CBB-42E9-ABA1-A4138D006CBA}"/>
    <dgm:cxn modelId="{5275A5CE-82FB-4C02-B57C-9102D160F8EE}" type="presParOf" srcId="{DD69F79F-FE08-49E9-A0D0-4DD1628A9159}" destId="{0F010BBA-5046-48CC-943C-5C5C60CA62C9}" srcOrd="0" destOrd="0" presId="urn:microsoft.com/office/officeart/2005/8/layout/vList2"/>
    <dgm:cxn modelId="{4215C67A-90B0-4CC9-9DFE-CCD3B3F00E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CCB88CFD-6000-49AF-A518-E47DC52948BE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D9CABC-C108-4485-BAAB-15A0B4188096}" type="parTrans" cxnId="{D8479574-3CAB-4C51-8579-D2DB243E19CE}">
      <dgm:prSet/>
      <dgm:spPr/>
      <dgm:t>
        <a:bodyPr/>
        <a:lstStyle/>
        <a:p>
          <a:endParaRPr lang="en-US"/>
        </a:p>
      </dgm:t>
    </dgm:pt>
    <dgm:pt modelId="{316593D8-617C-425D-BA0D-A2C5E709287E}" type="sibTrans" cxnId="{D8479574-3CAB-4C51-8579-D2DB243E19CE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F4ECB7-D066-4D4D-B22B-76A62560F8CA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A6A81067-C138-428F-91CE-E79E6548F37C}" type="presOf" srcId="{07290F8A-38AF-4A52-8D3D-40822099AB14}" destId="{DD69F79F-FE08-49E9-A0D0-4DD1628A9159}" srcOrd="0" destOrd="0" presId="urn:microsoft.com/office/officeart/2005/8/layout/vList2"/>
    <dgm:cxn modelId="{4DE3C83C-3247-4A51-B186-C96ACB810814}" type="presOf" srcId="{B7BBE88B-0A92-45B0-B9D0-5B8DAC74448A}" destId="{0F010BBA-5046-48CC-943C-5C5C60CA62C9}" srcOrd="0" destOrd="0" presId="urn:microsoft.com/office/officeart/2005/8/layout/vList2"/>
    <dgm:cxn modelId="{D8479574-3CAB-4C51-8579-D2DB243E19CE}" srcId="{B7BBE88B-0A92-45B0-B9D0-5B8DAC74448A}" destId="{CCB88CFD-6000-49AF-A518-E47DC52948BE}" srcOrd="1" destOrd="0" parTransId="{ADD9CABC-C108-4485-BAAB-15A0B4188096}" sibTransId="{316593D8-617C-425D-BA0D-A2C5E709287E}"/>
    <dgm:cxn modelId="{05955EB5-D939-483D-8867-3222211126D1}" type="presOf" srcId="{CCB88CFD-6000-49AF-A518-E47DC52948BE}" destId="{1DBB1439-FC42-4704-B212-FE8EEC5CE831}" srcOrd="0" destOrd="1" presId="urn:microsoft.com/office/officeart/2005/8/layout/vList2"/>
    <dgm:cxn modelId="{E42EC09A-6E5D-4029-BB7E-7C119ACE6BB5}" type="presParOf" srcId="{DD69F79F-FE08-49E9-A0D0-4DD1628A9159}" destId="{0F010BBA-5046-48CC-943C-5C5C60CA62C9}" srcOrd="0" destOrd="0" presId="urn:microsoft.com/office/officeart/2005/8/layout/vList2"/>
    <dgm:cxn modelId="{3FD42883-E919-4E97-BE73-86B0A15CE9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CA54AF-A9B9-455B-A0D3-4BA70F8F31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96DE-3958-48E6-BCCA-99B4336853FB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B3A677-E67D-412B-B7FC-F11B01DAF57F}" type="parTrans" cxnId="{13CB64EA-92F9-406F-866E-282BECC1D8DE}">
      <dgm:prSet/>
      <dgm:spPr/>
      <dgm:t>
        <a:bodyPr/>
        <a:lstStyle/>
        <a:p>
          <a:endParaRPr lang="en-US"/>
        </a:p>
      </dgm:t>
    </dgm:pt>
    <dgm:pt modelId="{0EF93B7A-6702-4292-8A3A-069E038A4265}" type="sibTrans" cxnId="{13CB64EA-92F9-406F-866E-282BECC1D8DE}">
      <dgm:prSet/>
      <dgm:spPr/>
      <dgm:t>
        <a:bodyPr/>
        <a:lstStyle/>
        <a:p>
          <a:endParaRPr lang="en-US"/>
        </a:p>
      </dgm:t>
    </dgm:pt>
    <dgm:pt modelId="{70AA724D-92A4-4578-BBE6-D9B6FA32A18E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8240C5-43A8-4DEB-8557-792150611E9E}" type="parTrans" cxnId="{067236B7-4F4D-45B9-AA68-B0B8F793D03D}">
      <dgm:prSet/>
      <dgm:spPr/>
      <dgm:t>
        <a:bodyPr/>
        <a:lstStyle/>
        <a:p>
          <a:endParaRPr lang="en-US"/>
        </a:p>
      </dgm:t>
    </dgm:pt>
    <dgm:pt modelId="{D8770D1A-96BF-434B-B6FB-C47D48A4632C}" type="sibTrans" cxnId="{067236B7-4F4D-45B9-AA68-B0B8F793D03D}">
      <dgm:prSet/>
      <dgm:spPr/>
      <dgm:t>
        <a:bodyPr/>
        <a:lstStyle/>
        <a:p>
          <a:endParaRPr lang="en-US"/>
        </a:p>
      </dgm:t>
    </dgm:pt>
    <dgm:pt modelId="{FA91F943-E36D-4E61-80AB-A511FF8646B4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Business Processing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FC917F-0DF2-4F22-B603-07CFCD4F017E}" type="parTrans" cxnId="{5D07369B-AD17-485E-BDB9-5E5B66F4B083}">
      <dgm:prSet/>
      <dgm:spPr/>
      <dgm:t>
        <a:bodyPr/>
        <a:lstStyle/>
        <a:p>
          <a:endParaRPr lang="en-US"/>
        </a:p>
      </dgm:t>
    </dgm:pt>
    <dgm:pt modelId="{8D96B6FA-1FE1-4BF9-97E7-91D32B67FFF6}" type="sibTrans" cxnId="{5D07369B-AD17-485E-BDB9-5E5B66F4B083}">
      <dgm:prSet/>
      <dgm:spPr/>
      <dgm:t>
        <a:bodyPr/>
        <a:lstStyle/>
        <a:p>
          <a:endParaRPr lang="en-US"/>
        </a:p>
      </dgm:t>
    </dgm:pt>
    <dgm:pt modelId="{E23D52C7-281F-4C88-A16D-1622E92FEF32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Business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88AAEE-6FB6-483B-9423-7FB73803B8B3}" type="parTrans" cxnId="{20D4C47F-76FE-47EF-8138-DFFFF78FE07B}">
      <dgm:prSet/>
      <dgm:spPr/>
      <dgm:t>
        <a:bodyPr/>
        <a:lstStyle/>
        <a:p>
          <a:endParaRPr lang="en-US"/>
        </a:p>
      </dgm:t>
    </dgm:pt>
    <dgm:pt modelId="{CFBCCD91-AE68-4257-A8A4-C184FB854D35}" type="sibTrans" cxnId="{20D4C47F-76FE-47EF-8138-DFFFF78FE07B}">
      <dgm:prSet/>
      <dgm:spPr/>
      <dgm:t>
        <a:bodyPr/>
        <a:lstStyle/>
        <a:p>
          <a:endParaRPr lang="en-US"/>
        </a:p>
      </dgm:t>
    </dgm:pt>
    <dgm:pt modelId="{BCC3C533-47B9-49C1-84FE-462E44F096F0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Data Storage and Access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5ECC8A-D1FD-44A3-82B9-77E6E5C783C6}" type="parTrans" cxnId="{2910114B-3D73-46F9-86D8-AC53F0C527D9}">
      <dgm:prSet/>
      <dgm:spPr/>
      <dgm:t>
        <a:bodyPr/>
        <a:lstStyle/>
        <a:p>
          <a:endParaRPr lang="en-US"/>
        </a:p>
      </dgm:t>
    </dgm:pt>
    <dgm:pt modelId="{76D7AF71-5638-4C82-A46E-CB6F02648F4C}" type="sibTrans" cxnId="{2910114B-3D73-46F9-86D8-AC53F0C527D9}">
      <dgm:prSet/>
      <dgm:spPr/>
      <dgm:t>
        <a:bodyPr/>
        <a:lstStyle/>
        <a:p>
          <a:endParaRPr lang="en-US"/>
        </a:p>
      </dgm:t>
    </dgm:pt>
    <dgm:pt modelId="{77772C73-70B4-4663-A47F-240D9450E17E}">
      <dgm:prSet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Data Persistence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4CC8E18-DA77-439C-BDE7-577C7B9B6D57}" type="parTrans" cxnId="{7CDFDA64-674A-4B1F-959C-6B18BF901606}">
      <dgm:prSet/>
      <dgm:spPr/>
      <dgm:t>
        <a:bodyPr/>
        <a:lstStyle/>
        <a:p>
          <a:endParaRPr lang="en-US"/>
        </a:p>
      </dgm:t>
    </dgm:pt>
    <dgm:pt modelId="{8AA6E136-DB49-4942-B3B2-A60E98A2A102}" type="sibTrans" cxnId="{7CDFDA64-674A-4B1F-959C-6B18BF901606}">
      <dgm:prSet/>
      <dgm:spPr/>
      <dgm:t>
        <a:bodyPr/>
        <a:lstStyle/>
        <a:p>
          <a:endParaRPr lang="en-US"/>
        </a:p>
      </dgm:t>
    </dgm:pt>
    <dgm:pt modelId="{014FA9E0-7201-4A8A-97A8-7CA5DF4C66C8}" type="pres">
      <dgm:prSet presAssocID="{84CA54AF-A9B9-455B-A0D3-4BA70F8F31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E81E3A-8DBE-493F-B4CA-267FB8692739}" type="pres">
      <dgm:prSet presAssocID="{7F2396DE-3958-48E6-BCCA-99B4336853FB}" presName="parentText" presStyleLbl="node1" presStyleIdx="0" presStyleCnt="3" custLinFactNeighborX="-4919" custLinFactNeighborY="-15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1B5C3-37CB-4604-AFEF-917149EA134F}" type="pres">
      <dgm:prSet presAssocID="{7F2396DE-3958-48E6-BCCA-99B4336853FB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C3A51-EC05-4E9D-8BB4-3621EF34756C}" type="pres">
      <dgm:prSet presAssocID="{FA91F943-E36D-4E61-80AB-A511FF8646B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2D850-EE4D-41BD-BD40-BB264C2F9082}" type="pres">
      <dgm:prSet presAssocID="{FA91F943-E36D-4E61-80AB-A511FF8646B4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6C189-8EDD-4351-BA00-D0F17A5E377C}" type="pres">
      <dgm:prSet presAssocID="{BCC3C533-47B9-49C1-84FE-462E44F096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81061-B9B9-473E-B79C-A74E5E4D396B}" type="pres">
      <dgm:prSet presAssocID="{BCC3C533-47B9-49C1-84FE-462E44F096F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07369B-AD17-485E-BDB9-5E5B66F4B083}" srcId="{84CA54AF-A9B9-455B-A0D3-4BA70F8F314F}" destId="{FA91F943-E36D-4E61-80AB-A511FF8646B4}" srcOrd="1" destOrd="0" parTransId="{17FC917F-0DF2-4F22-B603-07CFCD4F017E}" sibTransId="{8D96B6FA-1FE1-4BF9-97E7-91D32B67FFF6}"/>
    <dgm:cxn modelId="{A215E2F3-B0B1-4D4F-82A3-F7C41086F15F}" type="presOf" srcId="{77772C73-70B4-4663-A47F-240D9450E17E}" destId="{F8A81061-B9B9-473E-B79C-A74E5E4D396B}" srcOrd="0" destOrd="0" presId="urn:microsoft.com/office/officeart/2005/8/layout/vList2"/>
    <dgm:cxn modelId="{8236D367-B02D-477E-9FD1-EFEADB0B8843}" type="presOf" srcId="{FA91F943-E36D-4E61-80AB-A511FF8646B4}" destId="{2FCC3A51-EC05-4E9D-8BB4-3621EF34756C}" srcOrd="0" destOrd="0" presId="urn:microsoft.com/office/officeart/2005/8/layout/vList2"/>
    <dgm:cxn modelId="{20D4C47F-76FE-47EF-8138-DFFFF78FE07B}" srcId="{FA91F943-E36D-4E61-80AB-A511FF8646B4}" destId="{E23D52C7-281F-4C88-A16D-1622E92FEF32}" srcOrd="0" destOrd="0" parTransId="{E188AAEE-6FB6-483B-9423-7FB73803B8B3}" sibTransId="{CFBCCD91-AE68-4257-A8A4-C184FB854D35}"/>
    <dgm:cxn modelId="{067236B7-4F4D-45B9-AA68-B0B8F793D03D}" srcId="{7F2396DE-3958-48E6-BCCA-99B4336853FB}" destId="{70AA724D-92A4-4578-BBE6-D9B6FA32A18E}" srcOrd="0" destOrd="0" parTransId="{4A8240C5-43A8-4DEB-8557-792150611E9E}" sibTransId="{D8770D1A-96BF-434B-B6FB-C47D48A4632C}"/>
    <dgm:cxn modelId="{C94DB961-F2B2-40CA-A0C4-0EDE42D00715}" type="presOf" srcId="{70AA724D-92A4-4578-BBE6-D9B6FA32A18E}" destId="{4CE1B5C3-37CB-4604-AFEF-917149EA134F}" srcOrd="0" destOrd="0" presId="urn:microsoft.com/office/officeart/2005/8/layout/vList2"/>
    <dgm:cxn modelId="{50AE7F7C-6B0D-4B5E-83CE-A7D61B095CDA}" type="presOf" srcId="{7F2396DE-3958-48E6-BCCA-99B4336853FB}" destId="{ADE81E3A-8DBE-493F-B4CA-267FB8692739}" srcOrd="0" destOrd="0" presId="urn:microsoft.com/office/officeart/2005/8/layout/vList2"/>
    <dgm:cxn modelId="{7CDFDA64-674A-4B1F-959C-6B18BF901606}" srcId="{BCC3C533-47B9-49C1-84FE-462E44F096F0}" destId="{77772C73-70B4-4663-A47F-240D9450E17E}" srcOrd="0" destOrd="0" parTransId="{54CC8E18-DA77-439C-BDE7-577C7B9B6D57}" sibTransId="{8AA6E136-DB49-4942-B3B2-A60E98A2A102}"/>
    <dgm:cxn modelId="{2910114B-3D73-46F9-86D8-AC53F0C527D9}" srcId="{84CA54AF-A9B9-455B-A0D3-4BA70F8F314F}" destId="{BCC3C533-47B9-49C1-84FE-462E44F096F0}" srcOrd="2" destOrd="0" parTransId="{915ECC8A-D1FD-44A3-82B9-77E6E5C783C6}" sibTransId="{76D7AF71-5638-4C82-A46E-CB6F02648F4C}"/>
    <dgm:cxn modelId="{F299B680-E114-4B71-9210-B61094214124}" type="presOf" srcId="{84CA54AF-A9B9-455B-A0D3-4BA70F8F314F}" destId="{014FA9E0-7201-4A8A-97A8-7CA5DF4C66C8}" srcOrd="0" destOrd="0" presId="urn:microsoft.com/office/officeart/2005/8/layout/vList2"/>
    <dgm:cxn modelId="{5506AF99-DE4C-4874-BFFF-553585000B6E}" type="presOf" srcId="{E23D52C7-281F-4C88-A16D-1622E92FEF32}" destId="{2892D850-EE4D-41BD-BD40-BB264C2F9082}" srcOrd="0" destOrd="0" presId="urn:microsoft.com/office/officeart/2005/8/layout/vList2"/>
    <dgm:cxn modelId="{13CB64EA-92F9-406F-866E-282BECC1D8DE}" srcId="{84CA54AF-A9B9-455B-A0D3-4BA70F8F314F}" destId="{7F2396DE-3958-48E6-BCCA-99B4336853FB}" srcOrd="0" destOrd="0" parTransId="{24B3A677-E67D-412B-B7FC-F11B01DAF57F}" sibTransId="{0EF93B7A-6702-4292-8A3A-069E038A4265}"/>
    <dgm:cxn modelId="{A1AF001E-F541-4C82-945B-E463E3BA1D38}" type="presOf" srcId="{BCC3C533-47B9-49C1-84FE-462E44F096F0}" destId="{8ED6C189-8EDD-4351-BA00-D0F17A5E377C}" srcOrd="0" destOrd="0" presId="urn:microsoft.com/office/officeart/2005/8/layout/vList2"/>
    <dgm:cxn modelId="{4CF8F43E-BE6E-43DC-88CE-D2279DB91734}" type="presParOf" srcId="{014FA9E0-7201-4A8A-97A8-7CA5DF4C66C8}" destId="{ADE81E3A-8DBE-493F-B4CA-267FB8692739}" srcOrd="0" destOrd="0" presId="urn:microsoft.com/office/officeart/2005/8/layout/vList2"/>
    <dgm:cxn modelId="{A39DFE2C-3CC2-4D2D-A757-28A531134803}" type="presParOf" srcId="{014FA9E0-7201-4A8A-97A8-7CA5DF4C66C8}" destId="{4CE1B5C3-37CB-4604-AFEF-917149EA134F}" srcOrd="1" destOrd="0" presId="urn:microsoft.com/office/officeart/2005/8/layout/vList2"/>
    <dgm:cxn modelId="{C7607B23-8A89-4932-BD0C-B111EE3D5F6F}" type="presParOf" srcId="{014FA9E0-7201-4A8A-97A8-7CA5DF4C66C8}" destId="{2FCC3A51-EC05-4E9D-8BB4-3621EF34756C}" srcOrd="2" destOrd="0" presId="urn:microsoft.com/office/officeart/2005/8/layout/vList2"/>
    <dgm:cxn modelId="{A38639EF-7B98-404F-A7BD-94B33D5C0A52}" type="presParOf" srcId="{014FA9E0-7201-4A8A-97A8-7CA5DF4C66C8}" destId="{2892D850-EE4D-41BD-BD40-BB264C2F9082}" srcOrd="3" destOrd="0" presId="urn:microsoft.com/office/officeart/2005/8/layout/vList2"/>
    <dgm:cxn modelId="{95D57CA7-B5CE-4FAB-8FD6-CC1B33D90FA0}" type="presParOf" srcId="{014FA9E0-7201-4A8A-97A8-7CA5DF4C66C8}" destId="{8ED6C189-8EDD-4351-BA00-D0F17A5E377C}" srcOrd="4" destOrd="0" presId="urn:microsoft.com/office/officeart/2005/8/layout/vList2"/>
    <dgm:cxn modelId="{A455A0B7-4718-4258-9D73-F823CF517CA0}" type="presParOf" srcId="{014FA9E0-7201-4A8A-97A8-7CA5DF4C66C8}" destId="{F8A81061-B9B9-473E-B79C-A74E5E4D396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FFF53-43F1-4E26-AAE1-6A05AB3D4DA0}">
      <dsp:nvSpPr>
        <dsp:cNvPr id="0" name=""/>
        <dsp:cNvSpPr/>
      </dsp:nvSpPr>
      <dsp:spPr>
        <a:xfrm>
          <a:off x="171563" y="16018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Application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16018"/>
        <a:ext cx="3058252" cy="278022"/>
      </dsp:txXfrm>
    </dsp:sp>
    <dsp:sp modelId="{D0E5BA28-4BEF-4036-96F3-C199B48FE428}">
      <dsp:nvSpPr>
        <dsp:cNvPr id="0" name=""/>
        <dsp:cNvSpPr/>
      </dsp:nvSpPr>
      <dsp:spPr>
        <a:xfrm>
          <a:off x="171563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4509B-4F9C-4A78-B9BE-D8EF9C2CDBEC}">
      <dsp:nvSpPr>
        <dsp:cNvPr id="0" name=""/>
        <dsp:cNvSpPr/>
      </dsp:nvSpPr>
      <dsp:spPr>
        <a:xfrm>
          <a:off x="603117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645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64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40882-2C3D-49EF-B5CC-A664A79CBB00}">
      <dsp:nvSpPr>
        <dsp:cNvPr id="0" name=""/>
        <dsp:cNvSpPr/>
      </dsp:nvSpPr>
      <dsp:spPr>
        <a:xfrm>
          <a:off x="1034670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29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29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00BBD-DCA3-44D8-AD73-CC6CC833C1A2}">
      <dsp:nvSpPr>
        <dsp:cNvPr id="0" name=""/>
        <dsp:cNvSpPr/>
      </dsp:nvSpPr>
      <dsp:spPr>
        <a:xfrm>
          <a:off x="1466223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935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93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43FD6-1B92-4B83-A4B0-B97819B5E9A3}">
      <dsp:nvSpPr>
        <dsp:cNvPr id="0" name=""/>
        <dsp:cNvSpPr/>
      </dsp:nvSpPr>
      <dsp:spPr>
        <a:xfrm>
          <a:off x="1897777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2581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58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544AD-71D8-4F84-8EE1-64A7ED7F154E}">
      <dsp:nvSpPr>
        <dsp:cNvPr id="0" name=""/>
        <dsp:cNvSpPr/>
      </dsp:nvSpPr>
      <dsp:spPr>
        <a:xfrm>
          <a:off x="2329330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3226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22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6385C-DA62-4469-AA1D-D77674DF6D85}">
      <dsp:nvSpPr>
        <dsp:cNvPr id="0" name=""/>
        <dsp:cNvSpPr/>
      </dsp:nvSpPr>
      <dsp:spPr>
        <a:xfrm>
          <a:off x="2760884" y="294041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3871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87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B7658-ADED-41B5-BD9B-C16833A02FA4}">
      <dsp:nvSpPr>
        <dsp:cNvPr id="0" name=""/>
        <dsp:cNvSpPr/>
      </dsp:nvSpPr>
      <dsp:spPr>
        <a:xfrm>
          <a:off x="171563" y="436818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UI/Core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436818"/>
        <a:ext cx="3058252" cy="278022"/>
      </dsp:txXfrm>
    </dsp:sp>
    <dsp:sp modelId="{3A626298-B215-47FB-AD85-143EF683B604}">
      <dsp:nvSpPr>
        <dsp:cNvPr id="0" name=""/>
        <dsp:cNvSpPr/>
      </dsp:nvSpPr>
      <dsp:spPr>
        <a:xfrm>
          <a:off x="171563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4516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51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4EA68-6E63-4EFA-8C78-75AF571E7BB7}">
      <dsp:nvSpPr>
        <dsp:cNvPr id="0" name=""/>
        <dsp:cNvSpPr/>
      </dsp:nvSpPr>
      <dsp:spPr>
        <a:xfrm>
          <a:off x="603117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5161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516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0FD97-8A07-4B38-B992-C8EBD288A688}">
      <dsp:nvSpPr>
        <dsp:cNvPr id="0" name=""/>
        <dsp:cNvSpPr/>
      </dsp:nvSpPr>
      <dsp:spPr>
        <a:xfrm>
          <a:off x="1034670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5806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580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21A80-E3FA-4896-A49A-8FA8DF0B3F82}">
      <dsp:nvSpPr>
        <dsp:cNvPr id="0" name=""/>
        <dsp:cNvSpPr/>
      </dsp:nvSpPr>
      <dsp:spPr>
        <a:xfrm>
          <a:off x="1466223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6452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645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04FA0-5DD8-420E-8FA3-C5DDEEFFA3B4}">
      <dsp:nvSpPr>
        <dsp:cNvPr id="0" name=""/>
        <dsp:cNvSpPr/>
      </dsp:nvSpPr>
      <dsp:spPr>
        <a:xfrm>
          <a:off x="1897777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7097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709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D8CC6-6163-413D-A213-CF39B1D22C03}">
      <dsp:nvSpPr>
        <dsp:cNvPr id="0" name=""/>
        <dsp:cNvSpPr/>
      </dsp:nvSpPr>
      <dsp:spPr>
        <a:xfrm>
          <a:off x="2329330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7742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774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04AC1-466D-4267-A36F-EA618639F542}">
      <dsp:nvSpPr>
        <dsp:cNvPr id="0" name=""/>
        <dsp:cNvSpPr/>
      </dsp:nvSpPr>
      <dsp:spPr>
        <a:xfrm>
          <a:off x="2760884" y="7148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8387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838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A6D90-0943-4217-AE01-1D4860839A0E}">
      <dsp:nvSpPr>
        <dsp:cNvPr id="0" name=""/>
        <dsp:cNvSpPr/>
      </dsp:nvSpPr>
      <dsp:spPr>
        <a:xfrm>
          <a:off x="171563" y="857617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System Services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857617"/>
        <a:ext cx="3058252" cy="278022"/>
      </dsp:txXfrm>
    </dsp:sp>
    <dsp:sp modelId="{4279304C-88CF-4BDA-9879-C67285A50574}">
      <dsp:nvSpPr>
        <dsp:cNvPr id="0" name=""/>
        <dsp:cNvSpPr/>
      </dsp:nvSpPr>
      <dsp:spPr>
        <a:xfrm>
          <a:off x="171563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9032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903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0F06F-F3CE-41E2-B292-8D3AFE00A2A2}">
      <dsp:nvSpPr>
        <dsp:cNvPr id="0" name=""/>
        <dsp:cNvSpPr/>
      </dsp:nvSpPr>
      <dsp:spPr>
        <a:xfrm>
          <a:off x="603117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9677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967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70CAC-30E6-4258-A7E9-DE7C6AE7E306}">
      <dsp:nvSpPr>
        <dsp:cNvPr id="0" name=""/>
        <dsp:cNvSpPr/>
      </dsp:nvSpPr>
      <dsp:spPr>
        <a:xfrm>
          <a:off x="1034670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0323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032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626E2-B18B-471E-910A-DC2F16754438}">
      <dsp:nvSpPr>
        <dsp:cNvPr id="0" name=""/>
        <dsp:cNvSpPr/>
      </dsp:nvSpPr>
      <dsp:spPr>
        <a:xfrm>
          <a:off x="1466223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0968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096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FBBCF-70DA-46F3-912D-D4548133875F}">
      <dsp:nvSpPr>
        <dsp:cNvPr id="0" name=""/>
        <dsp:cNvSpPr/>
      </dsp:nvSpPr>
      <dsp:spPr>
        <a:xfrm>
          <a:off x="1897777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1613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161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AC7D3-54AA-4461-9B44-C4CC50279BDB}">
      <dsp:nvSpPr>
        <dsp:cNvPr id="0" name=""/>
        <dsp:cNvSpPr/>
      </dsp:nvSpPr>
      <dsp:spPr>
        <a:xfrm>
          <a:off x="2329330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2258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225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858E-1263-42F9-A8CE-F567C1C21EB8}">
      <dsp:nvSpPr>
        <dsp:cNvPr id="0" name=""/>
        <dsp:cNvSpPr/>
      </dsp:nvSpPr>
      <dsp:spPr>
        <a:xfrm>
          <a:off x="2760884" y="1135640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2903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290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72F58-249D-4F45-A86D-4FEA9924562C}">
      <dsp:nvSpPr>
        <dsp:cNvPr id="0" name=""/>
        <dsp:cNvSpPr/>
      </dsp:nvSpPr>
      <dsp:spPr>
        <a:xfrm>
          <a:off x="171563" y="1278416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System Library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1278416"/>
        <a:ext cx="3058252" cy="278022"/>
      </dsp:txXfrm>
    </dsp:sp>
    <dsp:sp modelId="{5C3A00C9-69A7-42ED-B0C0-5883A62AA46B}">
      <dsp:nvSpPr>
        <dsp:cNvPr id="0" name=""/>
        <dsp:cNvSpPr/>
      </dsp:nvSpPr>
      <dsp:spPr>
        <a:xfrm>
          <a:off x="171563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3548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54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54775-C2F4-4F8B-891B-1089DF35D0F7}">
      <dsp:nvSpPr>
        <dsp:cNvPr id="0" name=""/>
        <dsp:cNvSpPr/>
      </dsp:nvSpPr>
      <dsp:spPr>
        <a:xfrm>
          <a:off x="603117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4194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419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2C59D-B5A1-4531-85AA-1D332699BFFB}">
      <dsp:nvSpPr>
        <dsp:cNvPr id="0" name=""/>
        <dsp:cNvSpPr/>
      </dsp:nvSpPr>
      <dsp:spPr>
        <a:xfrm>
          <a:off x="1034670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4839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483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8FE8A-003A-4D64-A7C8-1D0CF08C973F}">
      <dsp:nvSpPr>
        <dsp:cNvPr id="0" name=""/>
        <dsp:cNvSpPr/>
      </dsp:nvSpPr>
      <dsp:spPr>
        <a:xfrm>
          <a:off x="1466223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5484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548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ABD71-3D2A-46B1-BD05-6CAECAEF7E9E}">
      <dsp:nvSpPr>
        <dsp:cNvPr id="0" name=""/>
        <dsp:cNvSpPr/>
      </dsp:nvSpPr>
      <dsp:spPr>
        <a:xfrm>
          <a:off x="1897777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6129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612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CC6A3-3C16-444F-8423-E9DB2F6DD972}">
      <dsp:nvSpPr>
        <dsp:cNvPr id="0" name=""/>
        <dsp:cNvSpPr/>
      </dsp:nvSpPr>
      <dsp:spPr>
        <a:xfrm>
          <a:off x="2329330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6774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677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6D698-E3CA-4043-B6B2-A6B98307E961}">
      <dsp:nvSpPr>
        <dsp:cNvPr id="0" name=""/>
        <dsp:cNvSpPr/>
      </dsp:nvSpPr>
      <dsp:spPr>
        <a:xfrm>
          <a:off x="2760884" y="1556439"/>
          <a:ext cx="407767" cy="67961"/>
        </a:xfrm>
        <a:prstGeom prst="parallelogram">
          <a:avLst>
            <a:gd name="adj" fmla="val 140840"/>
          </a:avLst>
        </a:prstGeom>
        <a:solidFill>
          <a:schemeClr val="accent1">
            <a:alpha val="90000"/>
            <a:hueOff val="0"/>
            <a:satOff val="0"/>
            <a:lumOff val="0"/>
            <a:alphaOff val="-17419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741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0786D-7BDD-405F-BC95-3948ADA6AEB7}">
      <dsp:nvSpPr>
        <dsp:cNvPr id="0" name=""/>
        <dsp:cNvSpPr/>
      </dsp:nvSpPr>
      <dsp:spPr>
        <a:xfrm>
          <a:off x="171563" y="1699215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Device Drivers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1699215"/>
        <a:ext cx="3058252" cy="278022"/>
      </dsp:txXfrm>
    </dsp:sp>
    <dsp:sp modelId="{0985CFC1-7241-4705-9E2F-2DB6A10233CE}">
      <dsp:nvSpPr>
        <dsp:cNvPr id="0" name=""/>
        <dsp:cNvSpPr/>
      </dsp:nvSpPr>
      <dsp:spPr>
        <a:xfrm>
          <a:off x="171563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806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5BCD1-0C73-4BA7-8029-476F4E580EC0}">
      <dsp:nvSpPr>
        <dsp:cNvPr id="0" name=""/>
        <dsp:cNvSpPr/>
      </dsp:nvSpPr>
      <dsp:spPr>
        <a:xfrm>
          <a:off x="603117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871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4A68B-9203-4963-822D-54569C82FF2E}">
      <dsp:nvSpPr>
        <dsp:cNvPr id="0" name=""/>
        <dsp:cNvSpPr/>
      </dsp:nvSpPr>
      <dsp:spPr>
        <a:xfrm>
          <a:off x="1034670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935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BE052-65E8-49DF-80C3-C8F14F553D8C}">
      <dsp:nvSpPr>
        <dsp:cNvPr id="0" name=""/>
        <dsp:cNvSpPr/>
      </dsp:nvSpPr>
      <dsp:spPr>
        <a:xfrm>
          <a:off x="1466223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D3475-A3B8-443C-ADAD-4ACFCC84B356}">
      <dsp:nvSpPr>
        <dsp:cNvPr id="0" name=""/>
        <dsp:cNvSpPr/>
      </dsp:nvSpPr>
      <dsp:spPr>
        <a:xfrm>
          <a:off x="1897777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64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FDE8D-A534-4CE7-B1CF-212F21B8D2F3}">
      <dsp:nvSpPr>
        <dsp:cNvPr id="0" name=""/>
        <dsp:cNvSpPr/>
      </dsp:nvSpPr>
      <dsp:spPr>
        <a:xfrm>
          <a:off x="2329330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129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20937-9308-4C8B-A7C7-4B909D1CFA3D}">
      <dsp:nvSpPr>
        <dsp:cNvPr id="0" name=""/>
        <dsp:cNvSpPr/>
      </dsp:nvSpPr>
      <dsp:spPr>
        <a:xfrm>
          <a:off x="2760884" y="19772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193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B121C-9AD9-4C9C-8B11-7383DD34AB72}">
      <dsp:nvSpPr>
        <dsp:cNvPr id="0" name=""/>
        <dsp:cNvSpPr/>
      </dsp:nvSpPr>
      <dsp:spPr>
        <a:xfrm>
          <a:off x="171563" y="2120015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Kernal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2120015"/>
        <a:ext cx="3058252" cy="278022"/>
      </dsp:txXfrm>
    </dsp:sp>
    <dsp:sp modelId="{01855DED-AFD2-42D4-8979-7393931A867E}">
      <dsp:nvSpPr>
        <dsp:cNvPr id="0" name=""/>
        <dsp:cNvSpPr/>
      </dsp:nvSpPr>
      <dsp:spPr>
        <a:xfrm>
          <a:off x="171563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258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D4EBA-334A-4A9B-AEEF-785D57172F85}">
      <dsp:nvSpPr>
        <dsp:cNvPr id="0" name=""/>
        <dsp:cNvSpPr/>
      </dsp:nvSpPr>
      <dsp:spPr>
        <a:xfrm>
          <a:off x="603117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322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F82D4-E95E-4ECA-8B9A-8DC30DFBD921}">
      <dsp:nvSpPr>
        <dsp:cNvPr id="0" name=""/>
        <dsp:cNvSpPr/>
      </dsp:nvSpPr>
      <dsp:spPr>
        <a:xfrm>
          <a:off x="1034670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387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96293-6D29-4AD6-A274-9D62C0CC9400}">
      <dsp:nvSpPr>
        <dsp:cNvPr id="0" name=""/>
        <dsp:cNvSpPr/>
      </dsp:nvSpPr>
      <dsp:spPr>
        <a:xfrm>
          <a:off x="1466223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451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8950F-C018-4083-AE86-07334C576092}">
      <dsp:nvSpPr>
        <dsp:cNvPr id="0" name=""/>
        <dsp:cNvSpPr/>
      </dsp:nvSpPr>
      <dsp:spPr>
        <a:xfrm>
          <a:off x="1897777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5161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EE4D8-14B8-47E3-8704-5D0DD8A984EA}">
      <dsp:nvSpPr>
        <dsp:cNvPr id="0" name=""/>
        <dsp:cNvSpPr/>
      </dsp:nvSpPr>
      <dsp:spPr>
        <a:xfrm>
          <a:off x="2329330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>
            <a:alpha val="64194"/>
          </a:srgb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5806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1FAA3-F535-4744-8EEA-221E9F9A78D0}">
      <dsp:nvSpPr>
        <dsp:cNvPr id="0" name=""/>
        <dsp:cNvSpPr/>
      </dsp:nvSpPr>
      <dsp:spPr>
        <a:xfrm>
          <a:off x="2760884" y="2398038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45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6B584-C719-444D-914E-99A9C5C8F90C}">
      <dsp:nvSpPr>
        <dsp:cNvPr id="0" name=""/>
        <dsp:cNvSpPr/>
      </dsp:nvSpPr>
      <dsp:spPr>
        <a:xfrm>
          <a:off x="171563" y="2540814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2540814"/>
        <a:ext cx="3058252" cy="278022"/>
      </dsp:txXfrm>
    </dsp:sp>
    <dsp:sp modelId="{D0B69219-4C0F-4088-BE2D-26A1EEA86CD8}">
      <dsp:nvSpPr>
        <dsp:cNvPr id="0" name=""/>
        <dsp:cNvSpPr/>
      </dsp:nvSpPr>
      <dsp:spPr>
        <a:xfrm>
          <a:off x="171563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709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44D74-9821-4D9A-A357-7DFC9A56EB8F}">
      <dsp:nvSpPr>
        <dsp:cNvPr id="0" name=""/>
        <dsp:cNvSpPr/>
      </dsp:nvSpPr>
      <dsp:spPr>
        <a:xfrm>
          <a:off x="603117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774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4904-1450-4523-8121-1A50C68A62FD}">
      <dsp:nvSpPr>
        <dsp:cNvPr id="0" name=""/>
        <dsp:cNvSpPr/>
      </dsp:nvSpPr>
      <dsp:spPr>
        <a:xfrm>
          <a:off x="1034670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838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5AA7C-3269-4F90-B859-C221B24193A5}">
      <dsp:nvSpPr>
        <dsp:cNvPr id="0" name=""/>
        <dsp:cNvSpPr/>
      </dsp:nvSpPr>
      <dsp:spPr>
        <a:xfrm>
          <a:off x="1466223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9032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D0F11-1441-44AE-96CF-996A76733D21}">
      <dsp:nvSpPr>
        <dsp:cNvPr id="0" name=""/>
        <dsp:cNvSpPr/>
      </dsp:nvSpPr>
      <dsp:spPr>
        <a:xfrm>
          <a:off x="1897777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967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19DBE-A5E5-43D1-8829-AF6887CBC11D}">
      <dsp:nvSpPr>
        <dsp:cNvPr id="0" name=""/>
        <dsp:cNvSpPr/>
      </dsp:nvSpPr>
      <dsp:spPr>
        <a:xfrm>
          <a:off x="2329330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032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EC31C-3C41-4C06-8DB0-563565921C34}">
      <dsp:nvSpPr>
        <dsp:cNvPr id="0" name=""/>
        <dsp:cNvSpPr/>
      </dsp:nvSpPr>
      <dsp:spPr>
        <a:xfrm>
          <a:off x="2760884" y="2818837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096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6D8BF-CD3F-42C4-A72C-C492B63FE0E5}">
      <dsp:nvSpPr>
        <dsp:cNvPr id="0" name=""/>
        <dsp:cNvSpPr/>
      </dsp:nvSpPr>
      <dsp:spPr>
        <a:xfrm>
          <a:off x="171563" y="2961613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Hardware Abstraction Layer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2961613"/>
        <a:ext cx="3058252" cy="278022"/>
      </dsp:txXfrm>
    </dsp:sp>
    <dsp:sp modelId="{D48DAC93-996E-4922-8CC5-FB32478C0926}">
      <dsp:nvSpPr>
        <dsp:cNvPr id="0" name=""/>
        <dsp:cNvSpPr/>
      </dsp:nvSpPr>
      <dsp:spPr>
        <a:xfrm>
          <a:off x="171563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161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8F8BF-109A-4743-B76D-C43775E6449B}">
      <dsp:nvSpPr>
        <dsp:cNvPr id="0" name=""/>
        <dsp:cNvSpPr/>
      </dsp:nvSpPr>
      <dsp:spPr>
        <a:xfrm>
          <a:off x="603117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225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62D63-3982-45A2-9131-D9FE1CD86EA4}">
      <dsp:nvSpPr>
        <dsp:cNvPr id="0" name=""/>
        <dsp:cNvSpPr/>
      </dsp:nvSpPr>
      <dsp:spPr>
        <a:xfrm>
          <a:off x="1034670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290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9F21E-2F42-4E55-9FD2-F5116C15229F}">
      <dsp:nvSpPr>
        <dsp:cNvPr id="0" name=""/>
        <dsp:cNvSpPr/>
      </dsp:nvSpPr>
      <dsp:spPr>
        <a:xfrm>
          <a:off x="1466223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3548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38786-7911-441A-9A08-1FF7B9D30224}">
      <dsp:nvSpPr>
        <dsp:cNvPr id="0" name=""/>
        <dsp:cNvSpPr/>
      </dsp:nvSpPr>
      <dsp:spPr>
        <a:xfrm>
          <a:off x="1897777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419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8A2DC-C246-41F5-A5EE-8D258ADA2BC4}">
      <dsp:nvSpPr>
        <dsp:cNvPr id="0" name=""/>
        <dsp:cNvSpPr/>
      </dsp:nvSpPr>
      <dsp:spPr>
        <a:xfrm>
          <a:off x="2329330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483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22FC4-5279-4F39-B553-AE98E9133D2E}">
      <dsp:nvSpPr>
        <dsp:cNvPr id="0" name=""/>
        <dsp:cNvSpPr/>
      </dsp:nvSpPr>
      <dsp:spPr>
        <a:xfrm>
          <a:off x="2760884" y="32396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548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84C88-E150-4A10-9FA5-C5F567EB3B1F}">
      <dsp:nvSpPr>
        <dsp:cNvPr id="0" name=""/>
        <dsp:cNvSpPr/>
      </dsp:nvSpPr>
      <dsp:spPr>
        <a:xfrm>
          <a:off x="171563" y="3382413"/>
          <a:ext cx="3058252" cy="27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libri" panose="020F0502020204030204" pitchFamily="34" charset="0"/>
              <a:cs typeface="Calibri" panose="020F0502020204030204" pitchFamily="34" charset="0"/>
            </a:rPr>
            <a:t>Hardware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1563" y="3382413"/>
        <a:ext cx="3058252" cy="278022"/>
      </dsp:txXfrm>
    </dsp:sp>
    <dsp:sp modelId="{7E5E60D4-5FA1-4CFD-9B6D-CA97A3741A1A}">
      <dsp:nvSpPr>
        <dsp:cNvPr id="0" name=""/>
        <dsp:cNvSpPr/>
      </dsp:nvSpPr>
      <dsp:spPr>
        <a:xfrm>
          <a:off x="171563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612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D23D3-F4C9-4345-857C-16D27B6642A5}">
      <dsp:nvSpPr>
        <dsp:cNvPr id="0" name=""/>
        <dsp:cNvSpPr/>
      </dsp:nvSpPr>
      <dsp:spPr>
        <a:xfrm>
          <a:off x="603117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6774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49731-619C-4347-AC9A-D1EC0443FF7A}">
      <dsp:nvSpPr>
        <dsp:cNvPr id="0" name=""/>
        <dsp:cNvSpPr/>
      </dsp:nvSpPr>
      <dsp:spPr>
        <a:xfrm>
          <a:off x="1034670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741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20514-4E65-48FB-8D88-2CE6BBB5B799}">
      <dsp:nvSpPr>
        <dsp:cNvPr id="0" name=""/>
        <dsp:cNvSpPr/>
      </dsp:nvSpPr>
      <dsp:spPr>
        <a:xfrm>
          <a:off x="1466223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806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6BB1F-848D-4663-8304-F88514049771}">
      <dsp:nvSpPr>
        <dsp:cNvPr id="0" name=""/>
        <dsp:cNvSpPr/>
      </dsp:nvSpPr>
      <dsp:spPr>
        <a:xfrm>
          <a:off x="1897777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871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E1F52-1376-474D-974A-CC7F1FB9BCFF}">
      <dsp:nvSpPr>
        <dsp:cNvPr id="0" name=""/>
        <dsp:cNvSpPr/>
      </dsp:nvSpPr>
      <dsp:spPr>
        <a:xfrm>
          <a:off x="2329330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9355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7C8AD-38D4-4A91-9511-75085FA1D36F}">
      <dsp:nvSpPr>
        <dsp:cNvPr id="0" name=""/>
        <dsp:cNvSpPr/>
      </dsp:nvSpPr>
      <dsp:spPr>
        <a:xfrm>
          <a:off x="2760884" y="3660436"/>
          <a:ext cx="407767" cy="67961"/>
        </a:xfrm>
        <a:prstGeom prst="parallelogram">
          <a:avLst>
            <a:gd name="adj" fmla="val 140840"/>
          </a:avLst>
        </a:prstGeom>
        <a:solidFill>
          <a:srgbClr val="92D050"/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C96F5-0EF5-4DF6-A18A-368C5BD7EF96}">
      <dsp:nvSpPr>
        <dsp:cNvPr id="0" name=""/>
        <dsp:cNvSpPr/>
      </dsp:nvSpPr>
      <dsp:spPr>
        <a:xfrm>
          <a:off x="776400" y="1043945"/>
          <a:ext cx="1813013" cy="90650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Architecture Types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02951" y="1070496"/>
        <a:ext cx="1759911" cy="853404"/>
      </dsp:txXfrm>
    </dsp:sp>
    <dsp:sp modelId="{0CF96643-79D9-44DB-9558-4F6D32E2EFB1}">
      <dsp:nvSpPr>
        <dsp:cNvPr id="0" name=""/>
        <dsp:cNvSpPr/>
      </dsp:nvSpPr>
      <dsp:spPr>
        <a:xfrm rot="18289469">
          <a:off x="2317058" y="948710"/>
          <a:ext cx="126991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69918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920269" y="944209"/>
        <a:ext cx="63495" cy="63495"/>
      </dsp:txXfrm>
    </dsp:sp>
    <dsp:sp modelId="{6C4D0B60-DDC5-4ED3-B771-B14CD6B7D038}">
      <dsp:nvSpPr>
        <dsp:cNvPr id="0" name=""/>
        <dsp:cNvSpPr/>
      </dsp:nvSpPr>
      <dsp:spPr>
        <a:xfrm>
          <a:off x="3314620" y="1462"/>
          <a:ext cx="1813013" cy="906506"/>
        </a:xfrm>
        <a:prstGeom prst="roundRect">
          <a:avLst>
            <a:gd name="adj" fmla="val 10000"/>
          </a:avLst>
        </a:prstGeom>
        <a:solidFill>
          <a:schemeClr val="accent3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Thick Client Architecture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41171" y="28013"/>
        <a:ext cx="1759911" cy="853404"/>
      </dsp:txXfrm>
    </dsp:sp>
    <dsp:sp modelId="{819F15CE-4187-4411-9400-D069B9BAEFFD}">
      <dsp:nvSpPr>
        <dsp:cNvPr id="0" name=""/>
        <dsp:cNvSpPr/>
      </dsp:nvSpPr>
      <dsp:spPr>
        <a:xfrm>
          <a:off x="2589414" y="1469952"/>
          <a:ext cx="72520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25205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933887" y="1479068"/>
        <a:ext cx="36260" cy="36260"/>
      </dsp:txXfrm>
    </dsp:sp>
    <dsp:sp modelId="{87196664-2939-4ECD-83CD-B3BD7708BF6C}">
      <dsp:nvSpPr>
        <dsp:cNvPr id="0" name=""/>
        <dsp:cNvSpPr/>
      </dsp:nvSpPr>
      <dsp:spPr>
        <a:xfrm>
          <a:off x="3314620" y="1043945"/>
          <a:ext cx="1813013" cy="906506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Thin Client Architecture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41171" y="1070496"/>
        <a:ext cx="1759911" cy="853404"/>
      </dsp:txXfrm>
    </dsp:sp>
    <dsp:sp modelId="{263E1DEE-3447-46F9-BB35-F4C9E0350603}">
      <dsp:nvSpPr>
        <dsp:cNvPr id="0" name=""/>
        <dsp:cNvSpPr/>
      </dsp:nvSpPr>
      <dsp:spPr>
        <a:xfrm rot="3310531">
          <a:off x="2317058" y="1991193"/>
          <a:ext cx="126991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69918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920269" y="1986692"/>
        <a:ext cx="63495" cy="63495"/>
      </dsp:txXfrm>
    </dsp:sp>
    <dsp:sp modelId="{DC4B552B-2A28-4E10-A7E6-574A5DD05AA7}">
      <dsp:nvSpPr>
        <dsp:cNvPr id="0" name=""/>
        <dsp:cNvSpPr/>
      </dsp:nvSpPr>
      <dsp:spPr>
        <a:xfrm>
          <a:off x="3314620" y="2086427"/>
          <a:ext cx="1813013" cy="906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Rich Internet Architecture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41171" y="2112978"/>
        <a:ext cx="1759911" cy="853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908D-9DAE-457E-B3E8-18337BA50096}">
      <dsp:nvSpPr>
        <dsp:cNvPr id="0" name=""/>
        <dsp:cNvSpPr/>
      </dsp:nvSpPr>
      <dsp:spPr>
        <a:xfrm>
          <a:off x="3276364" y="0"/>
          <a:ext cx="936104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Process Id</a:t>
          </a:r>
          <a:endParaRPr lang="en-US" sz="1800" kern="1200" dirty="0"/>
        </a:p>
      </dsp:txBody>
      <dsp:txXfrm>
        <a:off x="3276364" y="0"/>
        <a:ext cx="936104" cy="666073"/>
      </dsp:txXfrm>
    </dsp:sp>
    <dsp:sp modelId="{3A9BC72C-9E6B-42AD-BFCC-299E21E83FD5}">
      <dsp:nvSpPr>
        <dsp:cNvPr id="0" name=""/>
        <dsp:cNvSpPr/>
      </dsp:nvSpPr>
      <dsp:spPr>
        <a:xfrm>
          <a:off x="2808312" y="666073"/>
          <a:ext cx="1872208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Program counter</a:t>
          </a:r>
          <a:endParaRPr lang="en-US" sz="1800" kern="1200"/>
        </a:p>
      </dsp:txBody>
      <dsp:txXfrm>
        <a:off x="3135948" y="666073"/>
        <a:ext cx="1216935" cy="666073"/>
      </dsp:txXfrm>
    </dsp:sp>
    <dsp:sp modelId="{C283CF20-44DD-41A9-BA58-79914FA6273A}">
      <dsp:nvSpPr>
        <dsp:cNvPr id="0" name=""/>
        <dsp:cNvSpPr/>
      </dsp:nvSpPr>
      <dsp:spPr>
        <a:xfrm>
          <a:off x="2340260" y="1332147"/>
          <a:ext cx="2808311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Process state</a:t>
          </a:r>
          <a:endParaRPr lang="en-US" sz="1800" kern="1200"/>
        </a:p>
      </dsp:txBody>
      <dsp:txXfrm>
        <a:off x="2831714" y="1332147"/>
        <a:ext cx="1825402" cy="666073"/>
      </dsp:txXfrm>
    </dsp:sp>
    <dsp:sp modelId="{9931976A-041D-4696-84CA-04D564031A67}">
      <dsp:nvSpPr>
        <dsp:cNvPr id="0" name=""/>
        <dsp:cNvSpPr/>
      </dsp:nvSpPr>
      <dsp:spPr>
        <a:xfrm>
          <a:off x="1872208" y="1998221"/>
          <a:ext cx="3744416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Priority</a:t>
          </a:r>
          <a:endParaRPr lang="en-US" sz="1800" kern="1200"/>
        </a:p>
      </dsp:txBody>
      <dsp:txXfrm>
        <a:off x="2527480" y="1998221"/>
        <a:ext cx="2433870" cy="666073"/>
      </dsp:txXfrm>
    </dsp:sp>
    <dsp:sp modelId="{CC9E3AD3-BD38-4112-A085-7AAC8D5DE0DD}">
      <dsp:nvSpPr>
        <dsp:cNvPr id="0" name=""/>
        <dsp:cNvSpPr/>
      </dsp:nvSpPr>
      <dsp:spPr>
        <a:xfrm>
          <a:off x="1386838" y="2664295"/>
          <a:ext cx="4680520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General purpose registers</a:t>
          </a:r>
          <a:endParaRPr lang="en-US" sz="1800" kern="1200"/>
        </a:p>
      </dsp:txBody>
      <dsp:txXfrm>
        <a:off x="2205929" y="2664295"/>
        <a:ext cx="3042338" cy="666073"/>
      </dsp:txXfrm>
    </dsp:sp>
    <dsp:sp modelId="{DE6E9C18-8DC6-4969-B511-24153CBEDDBB}">
      <dsp:nvSpPr>
        <dsp:cNvPr id="0" name=""/>
        <dsp:cNvSpPr/>
      </dsp:nvSpPr>
      <dsp:spPr>
        <a:xfrm>
          <a:off x="936104" y="3330370"/>
          <a:ext cx="5616624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List of open files</a:t>
          </a:r>
          <a:endParaRPr lang="en-US" sz="1800" kern="1200"/>
        </a:p>
      </dsp:txBody>
      <dsp:txXfrm>
        <a:off x="1919013" y="3330370"/>
        <a:ext cx="3650805" cy="666073"/>
      </dsp:txXfrm>
    </dsp:sp>
    <dsp:sp modelId="{0DA441B0-C895-4920-A7B7-DD274209A612}">
      <dsp:nvSpPr>
        <dsp:cNvPr id="0" name=""/>
        <dsp:cNvSpPr/>
      </dsp:nvSpPr>
      <dsp:spPr>
        <a:xfrm>
          <a:off x="468052" y="3996443"/>
          <a:ext cx="6552727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List of open devices</a:t>
          </a:r>
          <a:endParaRPr lang="en-US" sz="1800" kern="1200"/>
        </a:p>
      </dsp:txBody>
      <dsp:txXfrm>
        <a:off x="1614779" y="3996443"/>
        <a:ext cx="4259273" cy="666073"/>
      </dsp:txXfrm>
    </dsp:sp>
    <dsp:sp modelId="{4805F752-4C35-4E9B-BF85-1A3E025D84CC}">
      <dsp:nvSpPr>
        <dsp:cNvPr id="0" name=""/>
        <dsp:cNvSpPr/>
      </dsp:nvSpPr>
      <dsp:spPr>
        <a:xfrm>
          <a:off x="0" y="4662517"/>
          <a:ext cx="7488832" cy="666073"/>
        </a:xfrm>
        <a:prstGeom prst="trapezoid">
          <a:avLst>
            <a:gd name="adj" fmla="val 702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Protection</a:t>
          </a:r>
          <a:endParaRPr lang="en-US" sz="1800" kern="1200"/>
        </a:p>
      </dsp:txBody>
      <dsp:txXfrm>
        <a:off x="1310545" y="4662517"/>
        <a:ext cx="4867740" cy="666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1513"/>
          <a:ext cx="6192728" cy="5073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768" y="26281"/>
        <a:ext cx="6143192" cy="457844"/>
      </dsp:txXfrm>
    </dsp:sp>
    <dsp:sp modelId="{1DBB1439-FC42-4704-B212-FE8EEC5CE831}">
      <dsp:nvSpPr>
        <dsp:cNvPr id="0" name=""/>
        <dsp:cNvSpPr/>
      </dsp:nvSpPr>
      <dsp:spPr>
        <a:xfrm>
          <a:off x="0" y="508893"/>
          <a:ext cx="6192728" cy="105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619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08893"/>
        <a:ext cx="6192728" cy="1059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24509"/>
          <a:ext cx="6035282" cy="5073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768" y="49277"/>
        <a:ext cx="5985746" cy="457844"/>
      </dsp:txXfrm>
    </dsp:sp>
    <dsp:sp modelId="{1DBB1439-FC42-4704-B212-FE8EEC5CE831}">
      <dsp:nvSpPr>
        <dsp:cNvPr id="0" name=""/>
        <dsp:cNvSpPr/>
      </dsp:nvSpPr>
      <dsp:spPr>
        <a:xfrm>
          <a:off x="0" y="508893"/>
          <a:ext cx="6035282" cy="105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620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kern="12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08893"/>
        <a:ext cx="6035282" cy="1059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31755"/>
          <a:ext cx="6035282" cy="5073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768" y="56523"/>
        <a:ext cx="5985746" cy="457844"/>
      </dsp:txXfrm>
    </dsp:sp>
    <dsp:sp modelId="{1DBB1439-FC42-4704-B212-FE8EEC5CE831}">
      <dsp:nvSpPr>
        <dsp:cNvPr id="0" name=""/>
        <dsp:cNvSpPr/>
      </dsp:nvSpPr>
      <dsp:spPr>
        <a:xfrm>
          <a:off x="0" y="508893"/>
          <a:ext cx="6035282" cy="105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620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08893"/>
        <a:ext cx="6035282" cy="1059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28349"/>
          <a:ext cx="7560840" cy="4468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815" y="50164"/>
        <a:ext cx="7517210" cy="403252"/>
      </dsp:txXfrm>
    </dsp:sp>
    <dsp:sp modelId="{1DBB1439-FC42-4704-B212-FE8EEC5CE831}">
      <dsp:nvSpPr>
        <dsp:cNvPr id="0" name=""/>
        <dsp:cNvSpPr/>
      </dsp:nvSpPr>
      <dsp:spPr>
        <a:xfrm>
          <a:off x="0" y="447768"/>
          <a:ext cx="7560840" cy="1265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447768"/>
        <a:ext cx="7560840" cy="12650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79293"/>
          <a:ext cx="7560840" cy="5258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669" y="104962"/>
        <a:ext cx="7509502" cy="474487"/>
      </dsp:txXfrm>
    </dsp:sp>
    <dsp:sp modelId="{1DBB1439-FC42-4704-B212-FE8EEC5CE831}">
      <dsp:nvSpPr>
        <dsp:cNvPr id="0" name=""/>
        <dsp:cNvSpPr/>
      </dsp:nvSpPr>
      <dsp:spPr>
        <a:xfrm>
          <a:off x="0" y="622857"/>
          <a:ext cx="756084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622857"/>
        <a:ext cx="7560840" cy="10598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0BBA-5046-48CC-943C-5C5C60CA62C9}">
      <dsp:nvSpPr>
        <dsp:cNvPr id="0" name=""/>
        <dsp:cNvSpPr/>
      </dsp:nvSpPr>
      <dsp:spPr>
        <a:xfrm>
          <a:off x="0" y="79293"/>
          <a:ext cx="7560840" cy="5258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669" y="104962"/>
        <a:ext cx="7509502" cy="474487"/>
      </dsp:txXfrm>
    </dsp:sp>
    <dsp:sp modelId="{1DBB1439-FC42-4704-B212-FE8EEC5CE831}">
      <dsp:nvSpPr>
        <dsp:cNvPr id="0" name=""/>
        <dsp:cNvSpPr/>
      </dsp:nvSpPr>
      <dsp:spPr>
        <a:xfrm>
          <a:off x="0" y="622857"/>
          <a:ext cx="756084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57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622857"/>
        <a:ext cx="7560840" cy="10598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81E3A-8DBE-493F-B4CA-267FB8692739}">
      <dsp:nvSpPr>
        <dsp:cNvPr id="0" name=""/>
        <dsp:cNvSpPr/>
      </dsp:nvSpPr>
      <dsp:spPr>
        <a:xfrm>
          <a:off x="0" y="0"/>
          <a:ext cx="4391867" cy="55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Layer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987" y="26987"/>
        <a:ext cx="4337893" cy="498850"/>
      </dsp:txXfrm>
    </dsp:sp>
    <dsp:sp modelId="{4CE1B5C3-37CB-4604-AFEF-917149EA134F}">
      <dsp:nvSpPr>
        <dsp:cNvPr id="0" name=""/>
        <dsp:cNvSpPr/>
      </dsp:nvSpPr>
      <dsp:spPr>
        <a:xfrm>
          <a:off x="0" y="553344"/>
          <a:ext cx="4391867" cy="310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4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Logic</a:t>
          </a:r>
          <a:endParaRPr lang="en-US" sz="20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53344"/>
        <a:ext cx="4391867" cy="310742"/>
      </dsp:txXfrm>
    </dsp:sp>
    <dsp:sp modelId="{2FCC3A51-EC05-4E9D-8BB4-3621EF34756C}">
      <dsp:nvSpPr>
        <dsp:cNvPr id="0" name=""/>
        <dsp:cNvSpPr/>
      </dsp:nvSpPr>
      <dsp:spPr>
        <a:xfrm>
          <a:off x="0" y="864087"/>
          <a:ext cx="4391867" cy="55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Business Processing Layer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987" y="891074"/>
        <a:ext cx="4337893" cy="498850"/>
      </dsp:txXfrm>
    </dsp:sp>
    <dsp:sp modelId="{2892D850-EE4D-41BD-BD40-BB264C2F9082}">
      <dsp:nvSpPr>
        <dsp:cNvPr id="0" name=""/>
        <dsp:cNvSpPr/>
      </dsp:nvSpPr>
      <dsp:spPr>
        <a:xfrm>
          <a:off x="0" y="1416912"/>
          <a:ext cx="4391867" cy="310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4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Business Logic</a:t>
          </a:r>
          <a:endParaRPr lang="en-US" sz="20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416912"/>
        <a:ext cx="4391867" cy="310742"/>
      </dsp:txXfrm>
    </dsp:sp>
    <dsp:sp modelId="{8ED6C189-8EDD-4351-BA00-D0F17A5E377C}">
      <dsp:nvSpPr>
        <dsp:cNvPr id="0" name=""/>
        <dsp:cNvSpPr/>
      </dsp:nvSpPr>
      <dsp:spPr>
        <a:xfrm>
          <a:off x="0" y="1727654"/>
          <a:ext cx="4391867" cy="552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Data Storage and Access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987" y="1754641"/>
        <a:ext cx="4337893" cy="498850"/>
      </dsp:txXfrm>
    </dsp:sp>
    <dsp:sp modelId="{F8A81061-B9B9-473E-B79C-A74E5E4D396B}">
      <dsp:nvSpPr>
        <dsp:cNvPr id="0" name=""/>
        <dsp:cNvSpPr/>
      </dsp:nvSpPr>
      <dsp:spPr>
        <a:xfrm>
          <a:off x="0" y="2280479"/>
          <a:ext cx="4391867" cy="310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4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Data Persistence</a:t>
          </a:r>
          <a:endParaRPr lang="en-US" sz="20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280479"/>
        <a:ext cx="4391867" cy="310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22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07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59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3251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1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rgbClr val="263147"/>
                </a:solidFill>
              </a:defRPr>
            </a:lvl1pPr>
            <a:lvl2pPr>
              <a:defRPr>
                <a:solidFill>
                  <a:srgbClr val="263147"/>
                </a:solidFill>
              </a:defRPr>
            </a:lvl2pPr>
            <a:lvl3pPr>
              <a:defRPr>
                <a:solidFill>
                  <a:srgbClr val="263147"/>
                </a:solidFill>
              </a:defRPr>
            </a:lvl3pPr>
            <a:lvl4pPr>
              <a:defRPr>
                <a:solidFill>
                  <a:srgbClr val="263147"/>
                </a:solidFill>
              </a:defRPr>
            </a:lvl4pPr>
            <a:lvl5pPr>
              <a:defRPr>
                <a:solidFill>
                  <a:srgbClr val="2631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AC4DF3-DBB4-4672-88A3-50991EFE0D66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7F4D290-1721-47CC-AF8D-5DFC846152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2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683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838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8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4226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854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039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525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89" y="-2148"/>
            <a:ext cx="7938211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91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3" y="6555758"/>
            <a:ext cx="3609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89" y="6555758"/>
            <a:ext cx="2223687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5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99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42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image" Target="../media/image4.svg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26" Type="http://schemas.openxmlformats.org/officeDocument/2006/relationships/diagramQuickStyle" Target="../diagrams/quickStyle7.xml"/><Relationship Id="rId3" Type="http://schemas.openxmlformats.org/officeDocument/2006/relationships/image" Target="../media/image32.png"/><Relationship Id="rId21" Type="http://schemas.openxmlformats.org/officeDocument/2006/relationships/diagramQuickStyle" Target="../diagrams/quickStyle6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5" Type="http://schemas.openxmlformats.org/officeDocument/2006/relationships/diagramLayout" Target="../diagrams/layout7.xml"/><Relationship Id="rId33" Type="http://schemas.microsoft.com/office/2007/relationships/diagramDrawing" Target="../diagrams/drawing8.xml"/><Relationship Id="rId2" Type="http://schemas.openxmlformats.org/officeDocument/2006/relationships/image" Target="../media/image31.jpeg"/><Relationship Id="rId16" Type="http://schemas.openxmlformats.org/officeDocument/2006/relationships/diagramQuickStyle" Target="../diagrams/quickStyle5.xml"/><Relationship Id="rId20" Type="http://schemas.openxmlformats.org/officeDocument/2006/relationships/diagramLayout" Target="../diagrams/layout6.xml"/><Relationship Id="rId29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24" Type="http://schemas.openxmlformats.org/officeDocument/2006/relationships/diagramData" Target="../diagrams/data7.xml"/><Relationship Id="rId32" Type="http://schemas.openxmlformats.org/officeDocument/2006/relationships/diagramColors" Target="../diagrams/colors8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23" Type="http://schemas.microsoft.com/office/2007/relationships/diagramDrawing" Target="../diagrams/drawing6.xml"/><Relationship Id="rId28" Type="http://schemas.microsoft.com/office/2007/relationships/diagramDrawing" Target="../diagrams/drawing7.xml"/><Relationship Id="rId10" Type="http://schemas.openxmlformats.org/officeDocument/2006/relationships/diagramLayout" Target="../diagrams/layout4.xml"/><Relationship Id="rId19" Type="http://schemas.openxmlformats.org/officeDocument/2006/relationships/diagramData" Target="../diagrams/data6.xml"/><Relationship Id="rId31" Type="http://schemas.openxmlformats.org/officeDocument/2006/relationships/diagramQuickStyle" Target="../diagrams/quickStyle8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Relationship Id="rId22" Type="http://schemas.openxmlformats.org/officeDocument/2006/relationships/diagramColors" Target="../diagrams/colors6.xml"/><Relationship Id="rId27" Type="http://schemas.openxmlformats.org/officeDocument/2006/relationships/diagramColors" Target="../diagrams/colors7.xml"/><Relationship Id="rId30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jfif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fif"/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80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8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GROUP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034872" y="875156"/>
            <a:ext cx="1716884" cy="8636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endParaRPr lang="en-US" sz="3600" dirty="0" smtClean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901160" y="1735694"/>
            <a:ext cx="1" cy="25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92392" y="1955084"/>
            <a:ext cx="6426911" cy="413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92392" y="1999292"/>
            <a:ext cx="4767" cy="615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39370" y="3380789"/>
            <a:ext cx="0" cy="5745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72749" y="2609365"/>
            <a:ext cx="208216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88143" y="2628055"/>
            <a:ext cx="246232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992392" y="2975005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228298" y="3374948"/>
            <a:ext cx="4358296" cy="119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201002" y="3392467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586594" y="3372803"/>
            <a:ext cx="0" cy="3876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39370" y="3386937"/>
            <a:ext cx="21211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138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419303" y="3009565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419303" y="1955084"/>
            <a:ext cx="0" cy="642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55093" y="3774605"/>
            <a:ext cx="114641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9196" y="3774605"/>
            <a:ext cx="102754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6199" y="4685139"/>
            <a:ext cx="107134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SRAM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63210" y="4438079"/>
            <a:ext cx="155611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EEPROM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127448" y="4170611"/>
            <a:ext cx="4383" cy="2347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612968" y="4139112"/>
            <a:ext cx="0" cy="26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13680" y="3960988"/>
            <a:ext cx="165137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31474" y="3954447"/>
            <a:ext cx="141936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Optical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53005" y="4994596"/>
            <a:ext cx="193476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Hard disk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tapes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447111" y="4976538"/>
            <a:ext cx="1611295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DVD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10560496" y="3379864"/>
            <a:ext cx="0" cy="5755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6199" y="5385990"/>
            <a:ext cx="143530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L1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L2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L3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443721" y="4587423"/>
            <a:ext cx="0" cy="3891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138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560496" y="4595677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88221" y="4685139"/>
            <a:ext cx="95065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551384" y="4405382"/>
            <a:ext cx="14401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9154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20383" y="5385990"/>
            <a:ext cx="1395297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99154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6611" y="85449"/>
            <a:ext cx="10575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emory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is any physical device capable of storing information temporarily or permanently.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WINDOWS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276872"/>
            <a:ext cx="4021330" cy="3528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2100" y="476672"/>
            <a:ext cx="3907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628800"/>
            <a:ext cx="571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an interface between user and hardware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22776148"/>
              </p:ext>
            </p:extLst>
          </p:nvPr>
        </p:nvGraphicFramePr>
        <p:xfrm>
          <a:off x="7968208" y="2276872"/>
          <a:ext cx="3401380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830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kernel architecture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844824"/>
            <a:ext cx="612068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2100" y="476672"/>
            <a:ext cx="4309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Architecture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11424" y="2132856"/>
            <a:ext cx="10221349" cy="1872208"/>
            <a:chOff x="911424" y="2060848"/>
            <a:chExt cx="10221349" cy="1872208"/>
          </a:xfrm>
        </p:grpSpPr>
        <p:pic>
          <p:nvPicPr>
            <p:cNvPr id="2" name="Shape 322"/>
            <p:cNvPicPr preferRelativeResize="0"/>
            <p:nvPr/>
          </p:nvPicPr>
          <p:blipFill rotWithShape="1">
            <a:blip r:embed="rId2">
              <a:alphaModFix/>
            </a:blip>
            <a:srcRect b="55610"/>
            <a:stretch/>
          </p:blipFill>
          <p:spPr>
            <a:xfrm>
              <a:off x="911424" y="2060848"/>
              <a:ext cx="10221349" cy="1872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168008" y="2816932"/>
              <a:ext cx="1584176" cy="36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42100" y="476672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58059" y="282576"/>
            <a:ext cx="4275884" cy="5715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195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Verdana"/>
                <a:cs typeface="Times New Roman" pitchFamily="18" charset="0"/>
              </a:rPr>
              <a:t>FILE SYSTEM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Verdana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765" y="1124744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FAT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765" y="352260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NTFS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64E458F-DD7F-4C10-B41D-3D67A49FEEBB}"/>
              </a:ext>
            </a:extLst>
          </p:cNvPr>
          <p:cNvSpPr/>
          <p:nvPr/>
        </p:nvSpPr>
        <p:spPr>
          <a:xfrm>
            <a:off x="2050867" y="1330646"/>
            <a:ext cx="1881051" cy="914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Boot Record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7076D44-BA2A-4086-9366-04451885E6A8}"/>
              </a:ext>
            </a:extLst>
          </p:cNvPr>
          <p:cNvSpPr/>
          <p:nvPr/>
        </p:nvSpPr>
        <p:spPr>
          <a:xfrm>
            <a:off x="3931918" y="1330646"/>
            <a:ext cx="1212667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FAT1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44E3AE3-9854-4EB0-A8B1-46210FCB681A}"/>
              </a:ext>
            </a:extLst>
          </p:cNvPr>
          <p:cNvSpPr/>
          <p:nvPr/>
        </p:nvSpPr>
        <p:spPr>
          <a:xfrm>
            <a:off x="5144586" y="1330646"/>
            <a:ext cx="1637212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FAT2 duplicate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8EE7B7C-D76C-468F-A72F-39CD988E1113}"/>
              </a:ext>
            </a:extLst>
          </p:cNvPr>
          <p:cNvSpPr/>
          <p:nvPr/>
        </p:nvSpPr>
        <p:spPr>
          <a:xfrm>
            <a:off x="6781797" y="1330646"/>
            <a:ext cx="1447804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Folder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4A1A8A4-240B-4DC1-89FE-BF281BDC1C50}"/>
              </a:ext>
            </a:extLst>
          </p:cNvPr>
          <p:cNvSpPr/>
          <p:nvPr/>
        </p:nvSpPr>
        <p:spPr>
          <a:xfrm>
            <a:off x="8229601" y="1330646"/>
            <a:ext cx="1447804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Files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50867" y="4242792"/>
            <a:ext cx="1881051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Boot Record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1918" y="4242792"/>
            <a:ext cx="1881051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 File Table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2969" y="4242792"/>
            <a:ext cx="1881051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File Data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94020" y="4242792"/>
            <a:ext cx="188105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Area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440" y="1268760"/>
            <a:ext cx="3140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 of a Process: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46035279"/>
              </p:ext>
            </p:extLst>
          </p:nvPr>
        </p:nvGraphicFramePr>
        <p:xfrm>
          <a:off x="2639616" y="1124744"/>
          <a:ext cx="7488832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11290" y="332909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PROCESS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6417" y="1259468"/>
            <a:ext cx="11928648" cy="5121860"/>
            <a:chOff x="146417" y="1259468"/>
            <a:chExt cx="11928648" cy="5121860"/>
          </a:xfrm>
        </p:grpSpPr>
        <p:sp>
          <p:nvSpPr>
            <p:cNvPr id="8" name="Oval 7"/>
            <p:cNvSpPr/>
            <p:nvPr/>
          </p:nvSpPr>
          <p:spPr>
            <a:xfrm>
              <a:off x="146417" y="177281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New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807518" y="5445681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Suspend Wait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136730" y="4077072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SuspendReady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807518" y="3548104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Wait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425421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Running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176916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Ready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9795489" y="1767906"/>
              <a:ext cx="2279576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Termination</a:t>
              </a:r>
              <a:endParaRPr lang="en-US" sz="1400" dirty="0"/>
            </a:p>
          </p:txBody>
        </p:sp>
        <p:cxnSp>
          <p:nvCxnSpPr>
            <p:cNvPr id="15" name="Curved Connector 14"/>
            <p:cNvCxnSpPr>
              <a:stCxn id="13" idx="7"/>
              <a:endCxn id="12" idx="1"/>
            </p:cNvCxnSpPr>
            <p:nvPr/>
          </p:nvCxnSpPr>
          <p:spPr>
            <a:xfrm rot="5400000" flipH="1" flipV="1">
              <a:off x="5701268" y="885574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2" idx="3"/>
              <a:endCxn id="13" idx="5"/>
            </p:cNvCxnSpPr>
            <p:nvPr/>
          </p:nvCxnSpPr>
          <p:spPr>
            <a:xfrm rot="5400000">
              <a:off x="5701269" y="1394748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12" idx="6"/>
              <a:endCxn id="14" idx="2"/>
            </p:cNvCxnSpPr>
            <p:nvPr/>
          </p:nvCxnSpPr>
          <p:spPr>
            <a:xfrm>
              <a:off x="8225621" y="2127946"/>
              <a:ext cx="1569868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12" idx="5"/>
              <a:endCxn id="11" idx="6"/>
            </p:cNvCxnSpPr>
            <p:nvPr/>
          </p:nvCxnSpPr>
          <p:spPr>
            <a:xfrm rot="5400000">
              <a:off x="6522048" y="2468203"/>
              <a:ext cx="1525611" cy="135427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11" idx="2"/>
              <a:endCxn id="13" idx="3"/>
            </p:cNvCxnSpPr>
            <p:nvPr/>
          </p:nvCxnSpPr>
          <p:spPr>
            <a:xfrm rot="10800000">
              <a:off x="3440550" y="2382534"/>
              <a:ext cx="1366969" cy="152561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1" idx="5"/>
              <a:endCxn id="9" idx="7"/>
            </p:cNvCxnSpPr>
            <p:nvPr/>
          </p:nvCxnSpPr>
          <p:spPr>
            <a:xfrm rot="5400000">
              <a:off x="5649884" y="4856932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9" idx="1"/>
              <a:endCxn id="11" idx="3"/>
            </p:cNvCxnSpPr>
            <p:nvPr/>
          </p:nvCxnSpPr>
          <p:spPr>
            <a:xfrm rot="5400000" flipH="1" flipV="1">
              <a:off x="4376950" y="4856933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9" idx="2"/>
              <a:endCxn id="10" idx="4"/>
            </p:cNvCxnSpPr>
            <p:nvPr/>
          </p:nvCxnSpPr>
          <p:spPr>
            <a:xfrm rot="10800000">
              <a:off x="2036830" y="4797153"/>
              <a:ext cx="2770688" cy="100856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13" idx="2"/>
            </p:cNvCxnSpPr>
            <p:nvPr/>
          </p:nvCxnSpPr>
          <p:spPr>
            <a:xfrm flipV="1">
              <a:off x="1946617" y="2127946"/>
              <a:ext cx="1230299" cy="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/>
            <p:nvPr/>
          </p:nvCxnSpPr>
          <p:spPr>
            <a:xfrm rot="5400000">
              <a:off x="2088762" y="3209981"/>
              <a:ext cx="2060929" cy="33402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0" idx="1"/>
              <a:endCxn id="13" idx="2"/>
            </p:cNvCxnSpPr>
            <p:nvPr/>
          </p:nvCxnSpPr>
          <p:spPr>
            <a:xfrm rot="5400000" flipH="1" flipV="1">
              <a:off x="1261350" y="2266960"/>
              <a:ext cx="2054579" cy="177655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012674" y="176496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created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59896" y="12594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schedule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15880" y="2348880"/>
              <a:ext cx="18197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  Priority </a:t>
              </a:r>
            </a:p>
            <a:p>
              <a:r>
                <a:rPr lang="en-US" dirty="0" smtClean="0"/>
                <a:t>time quantum</a:t>
              </a:r>
            </a:p>
            <a:p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51414" y="1763524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completed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03342" y="3059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request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91744" y="3068960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completed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02848" y="4571836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39203" y="464384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35560" y="335699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811" y="3419708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03512" y="5734997"/>
              <a:ext cx="2892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completed I/O </a:t>
              </a:r>
            </a:p>
            <a:p>
              <a:r>
                <a:rPr lang="en-US" dirty="0" smtClean="0"/>
                <a:t>but still in suspend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17190" y="1276429"/>
            <a:ext cx="208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States: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17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Graphic spid="5" grpId="0">
        <p:bldAsOne/>
      </p:bldGraphic>
      <p:bldGraphic spid="5" grpId="1">
        <p:bldAsOne/>
      </p:bldGraphic>
      <p:bldP spid="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7516" t="40546" r="57678" b="15333"/>
          <a:stretch/>
        </p:blipFill>
        <p:spPr>
          <a:xfrm>
            <a:off x="1919536" y="1844824"/>
            <a:ext cx="3024336" cy="30243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42912" t="40546" r="34053" b="15333"/>
          <a:stretch/>
        </p:blipFill>
        <p:spPr>
          <a:xfrm>
            <a:off x="7608168" y="1844824"/>
            <a:ext cx="2808312" cy="30243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03512" y="5301208"/>
            <a:ext cx="40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Continuous Memory Allocation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08168" y="5301546"/>
            <a:ext cx="345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Linked Memory Allocation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5680" y="332656"/>
            <a:ext cx="5646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MEMORY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38" grpId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5272" y="3009657"/>
            <a:ext cx="11521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71349" y="1881218"/>
            <a:ext cx="1584176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iamond 8"/>
          <p:cNvSpPr/>
          <p:nvPr/>
        </p:nvSpPr>
        <p:spPr>
          <a:xfrm>
            <a:off x="3962308" y="2865641"/>
            <a:ext cx="936104" cy="93610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endParaRPr lang="en-US" dirty="0"/>
          </a:p>
        </p:txBody>
      </p:sp>
      <p:sp>
        <p:nvSpPr>
          <p:cNvPr id="10" name="Flowchart: Connector 9"/>
          <p:cNvSpPr/>
          <p:nvPr/>
        </p:nvSpPr>
        <p:spPr>
          <a:xfrm>
            <a:off x="6996100" y="3066959"/>
            <a:ext cx="504056" cy="5384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Flowchart: Process 10"/>
          <p:cNvSpPr/>
          <p:nvPr/>
        </p:nvSpPr>
        <p:spPr>
          <a:xfrm>
            <a:off x="3741111" y="1505082"/>
            <a:ext cx="1378498" cy="7200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Limit</a:t>
            </a:r>
          </a:p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6528048" y="1481631"/>
            <a:ext cx="1440160" cy="7617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Relocation </a:t>
            </a:r>
          </a:p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>
            <a:off x="2337400" y="3333693"/>
            <a:ext cx="16249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  <a:endCxn id="9" idx="0"/>
          </p:cNvCxnSpPr>
          <p:nvPr/>
        </p:nvCxnSpPr>
        <p:spPr>
          <a:xfrm>
            <a:off x="4430360" y="2225162"/>
            <a:ext cx="0" cy="6404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0" idx="2"/>
          </p:cNvCxnSpPr>
          <p:nvPr/>
        </p:nvCxnSpPr>
        <p:spPr>
          <a:xfrm>
            <a:off x="4898412" y="3333693"/>
            <a:ext cx="2097688" cy="25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6"/>
          </p:cNvCxnSpPr>
          <p:nvPr/>
        </p:nvCxnSpPr>
        <p:spPr>
          <a:xfrm flipV="1">
            <a:off x="7500156" y="3333693"/>
            <a:ext cx="1271193" cy="250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0"/>
          </p:cNvCxnSpPr>
          <p:nvPr/>
        </p:nvCxnSpPr>
        <p:spPr>
          <a:xfrm>
            <a:off x="7248128" y="2243348"/>
            <a:ext cx="0" cy="823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30360" y="3801745"/>
            <a:ext cx="0" cy="823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2357" y="2567035"/>
            <a:ext cx="850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9065" y="3009656"/>
            <a:ext cx="57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537584" y="2606939"/>
            <a:ext cx="850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4405" y="4536489"/>
            <a:ext cx="65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8771349" y="2243348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771349" y="2545401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90150" y="2865641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1349" y="3194322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771349" y="3501008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90150" y="3810473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771349" y="4184150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92953" y="2746457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83215" y="2229600"/>
            <a:ext cx="8883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1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 100 </a:t>
            </a: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23605" y="5455899"/>
            <a:ext cx="40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Continuous Memory Allocation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67408" y="2948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59496" y="2875401"/>
            <a:ext cx="1220047" cy="927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56061" y="3122193"/>
            <a:ext cx="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CPU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948884" y="2875738"/>
            <a:ext cx="1629280" cy="279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MEMORY</a:t>
            </a:r>
          </a:p>
          <a:p>
            <a:pPr algn="ctr"/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3237966" y="3154803"/>
            <a:ext cx="122382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45789" y="3154803"/>
            <a:ext cx="12318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59696" y="4848621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04112" y="4848621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357825"/>
              </p:ext>
            </p:extLst>
          </p:nvPr>
        </p:nvGraphicFramePr>
        <p:xfrm>
          <a:off x="4652430" y="4825960"/>
          <a:ext cx="19790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xmlns="" val="3994401685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xmlns="" val="40205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4549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1308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6564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38528268"/>
                  </a:ext>
                </a:extLst>
              </a:tr>
            </a:tbl>
          </a:graphicData>
        </a:graphic>
      </p:graphicFrame>
      <p:sp>
        <p:nvSpPr>
          <p:cNvPr id="30" name="Right Arrow 29"/>
          <p:cNvSpPr/>
          <p:nvPr/>
        </p:nvSpPr>
        <p:spPr>
          <a:xfrm>
            <a:off x="2904865" y="3339469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3545841" y="3784260"/>
            <a:ext cx="176349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7264134" y="3697174"/>
            <a:ext cx="1755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6744072" y="4940954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4202987" y="4940954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8439434" y="3339469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034268" y="2110640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LOGICAL ADDRESS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80474" y="2110640"/>
            <a:ext cx="204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PHYSICAL </a:t>
            </a:r>
            <a:r>
              <a:rPr lang="en-US" b="1" dirty="0"/>
              <a:t>ADDRESS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754478" y="4306250"/>
            <a:ext cx="131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42619" y="1196752"/>
            <a:ext cx="2609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Paging Mechanism: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202987" y="2852936"/>
            <a:ext cx="0" cy="293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202987" y="2875401"/>
            <a:ext cx="369321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7896200" y="2852936"/>
            <a:ext cx="0" cy="301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48367"/>
              </p:ext>
            </p:extLst>
          </p:nvPr>
        </p:nvGraphicFramePr>
        <p:xfrm>
          <a:off x="3575720" y="1916832"/>
          <a:ext cx="5040561" cy="33123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{72833802-FEF1-4C79-8D5D-14CF1EAF98D9}</a:tableStyleId>
              </a:tblPr>
              <a:tblGrid>
                <a:gridCol w="5040561"/>
              </a:tblGrid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Mohammed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Asik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K.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Jabbar M.A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Ajaykumar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Yadav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Bhavya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Shree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Priyal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Potnis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Divya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Sri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Thota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23792" y="620688"/>
            <a:ext cx="4140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Members </a:t>
            </a:r>
          </a:p>
        </p:txBody>
      </p:sp>
    </p:spTree>
    <p:extLst>
      <p:ext uri="{BB962C8B-B14F-4D97-AF65-F5344CB8AC3E}">
        <p14:creationId xmlns:p14="http://schemas.microsoft.com/office/powerpoint/2010/main" val="10980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8D4556E-FB4A-4172-9BA2-18068D4E9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LINUX 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7BC020-8477-4470-BF59-992651BAC8DF}"/>
              </a:ext>
            </a:extLst>
          </p:cNvPr>
          <p:cNvSpPr txBox="1"/>
          <p:nvPr/>
        </p:nvSpPr>
        <p:spPr>
          <a:xfrm>
            <a:off x="3863752" y="40466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</a:p>
        </p:txBody>
      </p:sp>
      <p:pic>
        <p:nvPicPr>
          <p:cNvPr id="1026" name="Picture 2" descr="Image result for os">
            <a:extLst>
              <a:ext uri="{FF2B5EF4-FFF2-40B4-BE49-F238E27FC236}">
                <a16:creationId xmlns:a16="http://schemas.microsoft.com/office/drawing/2014/main" xmlns="" id="{6645BDEE-921E-4964-816B-2E2B8DD40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3508" r="4691" b="1759"/>
          <a:stretch/>
        </p:blipFill>
        <p:spPr bwMode="auto">
          <a:xfrm>
            <a:off x="8328248" y="1916832"/>
            <a:ext cx="367240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n source">
            <a:extLst>
              <a:ext uri="{FF2B5EF4-FFF2-40B4-BE49-F238E27FC236}">
                <a16:creationId xmlns:a16="http://schemas.microsoft.com/office/drawing/2014/main" xmlns="" id="{54F4F2B0-EE49-449E-ADD5-35F48DB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12" y="4905033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D52FF1A1-C8FE-44C5-942C-8A7E2CF47E2B}"/>
              </a:ext>
            </a:extLst>
          </p:cNvPr>
          <p:cNvSpPr/>
          <p:nvPr/>
        </p:nvSpPr>
        <p:spPr>
          <a:xfrm>
            <a:off x="1055440" y="2257769"/>
            <a:ext cx="2912163" cy="2197254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if there is no operating system ?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C0D830-A28A-4881-84AA-9D007A11632F}"/>
              </a:ext>
            </a:extLst>
          </p:cNvPr>
          <p:cNvSpPr txBox="1"/>
          <p:nvPr/>
        </p:nvSpPr>
        <p:spPr>
          <a:xfrm>
            <a:off x="5159896" y="2542443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Source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GPL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xmlns="" id="{801359EA-A07F-4C88-AE09-3B353627E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3" t="12299" r="22256" b="21152"/>
          <a:stretch/>
        </p:blipFill>
        <p:spPr bwMode="auto">
          <a:xfrm>
            <a:off x="5173321" y="5513210"/>
            <a:ext cx="1144426" cy="9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red linux">
            <a:extLst>
              <a:ext uri="{FF2B5EF4-FFF2-40B4-BE49-F238E27FC236}">
                <a16:creationId xmlns:a16="http://schemas.microsoft.com/office/drawing/2014/main" xmlns="" id="{BDB1C86F-D217-4CDE-A886-EF1D6B15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16150" r="64669" b="27433"/>
          <a:stretch/>
        </p:blipFill>
        <p:spPr bwMode="auto">
          <a:xfrm>
            <a:off x="5154171" y="4179581"/>
            <a:ext cx="1130953" cy="104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984D599-5A70-4DC8-8698-2201E287BE8C}"/>
              </a:ext>
            </a:extLst>
          </p:cNvPr>
          <p:cNvSpPr txBox="1"/>
          <p:nvPr/>
        </p:nvSpPr>
        <p:spPr>
          <a:xfrm>
            <a:off x="1055440" y="1340768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operating system is an integrated set of specialized programs used to manage overall resources and operations of the computer.</a:t>
            </a:r>
          </a:p>
        </p:txBody>
      </p:sp>
    </p:spTree>
    <p:extLst>
      <p:ext uri="{BB962C8B-B14F-4D97-AF65-F5344CB8AC3E}">
        <p14:creationId xmlns:p14="http://schemas.microsoft.com/office/powerpoint/2010/main" val="25186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B9D96B-88F4-47EB-8318-848A60AA2C33}"/>
              </a:ext>
            </a:extLst>
          </p:cNvPr>
          <p:cNvSpPr txBox="1"/>
          <p:nvPr/>
        </p:nvSpPr>
        <p:spPr>
          <a:xfrm>
            <a:off x="4511824" y="332656"/>
            <a:ext cx="394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Kernel Subsystem</a:t>
            </a:r>
          </a:p>
        </p:txBody>
      </p:sp>
      <p:pic>
        <p:nvPicPr>
          <p:cNvPr id="1030" name="Picture 6" descr="Image result for kernel subsystem in linux">
            <a:extLst>
              <a:ext uri="{FF2B5EF4-FFF2-40B4-BE49-F238E27FC236}">
                <a16:creationId xmlns:a16="http://schemas.microsoft.com/office/drawing/2014/main" xmlns="" id="{2A4D0B39-B2D5-4A83-BB18-C44FBD9A1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4795" r="2636" b="2799"/>
          <a:stretch/>
        </p:blipFill>
        <p:spPr bwMode="auto">
          <a:xfrm>
            <a:off x="3893185" y="1988840"/>
            <a:ext cx="5184576" cy="44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1188" y="1200375"/>
            <a:ext cx="105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Linux kernel is composed of 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subsystems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that communicate using procedure calls.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C5C365-61B1-4C67-826C-ABE0212113E8}"/>
              </a:ext>
            </a:extLst>
          </p:cNvPr>
          <p:cNvSpPr txBox="1"/>
          <p:nvPr/>
        </p:nvSpPr>
        <p:spPr>
          <a:xfrm>
            <a:off x="4310832" y="269505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376" y="1417494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Booting is a 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 up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 sequence that starts the operating system of a computer when it is turned on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2" y="2933492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1452174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74B230">
                  <a:shade val="30000"/>
                  <a:satMod val="115000"/>
                </a:srgbClr>
              </a:gs>
              <a:gs pos="50000">
                <a:srgbClr val="74B230">
                  <a:shade val="67500"/>
                  <a:satMod val="115000"/>
                </a:srgbClr>
              </a:gs>
              <a:gs pos="100000">
                <a:srgbClr val="74B23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BIOS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00088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MBR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48001" y="2852936"/>
            <a:ext cx="1315951" cy="10692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79976" y="2734849"/>
            <a:ext cx="1727175" cy="1222287"/>
          </a:xfrm>
          <a:prstGeom prst="ellipse">
            <a:avLst/>
          </a:prstGeom>
          <a:gradFill flip="none" rotWithShape="1">
            <a:gsLst>
              <a:gs pos="0">
                <a:srgbClr val="27D79C">
                  <a:shade val="30000"/>
                  <a:satMod val="115000"/>
                </a:srgbClr>
              </a:gs>
              <a:gs pos="50000">
                <a:srgbClr val="27D79C">
                  <a:shade val="67500"/>
                  <a:satMod val="115000"/>
                </a:srgbClr>
              </a:gs>
              <a:gs pos="100000">
                <a:srgbClr val="27D79C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59326" y="2782777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ECC26">
                  <a:shade val="30000"/>
                  <a:satMod val="115000"/>
                </a:srgbClr>
              </a:gs>
              <a:gs pos="50000">
                <a:srgbClr val="FECC26">
                  <a:shade val="67500"/>
                  <a:satMod val="115000"/>
                </a:srgbClr>
              </a:gs>
              <a:gs pos="100000">
                <a:srgbClr val="FECC2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248826" y="2783460"/>
            <a:ext cx="1413783" cy="106926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RUN LEVEL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560" y="2886046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 15"/>
          <p:cNvGraphicFramePr/>
          <p:nvPr>
            <p:extLst/>
          </p:nvPr>
        </p:nvGraphicFramePr>
        <p:xfrm>
          <a:off x="2869030" y="4509120"/>
          <a:ext cx="619272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86233" y="4091562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1136560" y="4091563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 19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1" name="Diagram 20"/>
          <p:cNvGraphicFramePr/>
          <p:nvPr>
            <p:extLst/>
          </p:nvPr>
        </p:nvGraphicFramePr>
        <p:xfrm>
          <a:off x="2855640" y="4509120"/>
          <a:ext cx="7560840" cy="17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2" name="Diagram 21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23" name="Diagram 22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24" name="Right Arrow 23"/>
          <p:cNvSpPr/>
          <p:nvPr/>
        </p:nvSpPr>
        <p:spPr>
          <a:xfrm>
            <a:off x="1716656" y="4031320"/>
            <a:ext cx="8945953" cy="606615"/>
          </a:xfrm>
          <a:prstGeom prst="rightArrow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Graphic spid="16" grpId="0">
        <p:bldAsOne/>
      </p:bldGraphic>
      <p:bldGraphic spid="16" grpId="1">
        <p:bldAsOne/>
      </p:bldGraphic>
      <p:bldP spid="17" grpId="0"/>
      <p:bldP spid="18" grpId="0"/>
      <p:bldGraphic spid="19" grpId="0">
        <p:bldAsOne/>
      </p:bldGraphic>
      <p:bldGraphic spid="19" grpId="1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8E5883-171B-45FD-93F5-8050AEDDFF3F}"/>
              </a:ext>
            </a:extLst>
          </p:cNvPr>
          <p:cNvSpPr txBox="1"/>
          <p:nvPr/>
        </p:nvSpPr>
        <p:spPr>
          <a:xfrm>
            <a:off x="4811898" y="620688"/>
            <a:ext cx="2568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File System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xmlns="" id="{EC9DCF4C-693D-4259-B95D-18E2697DF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10857" r="860" b="28070"/>
          <a:stretch/>
        </p:blipFill>
        <p:spPr bwMode="auto">
          <a:xfrm>
            <a:off x="5951984" y="1700808"/>
            <a:ext cx="6111837" cy="26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sk structure in ext4">
            <a:extLst>
              <a:ext uri="{FF2B5EF4-FFF2-40B4-BE49-F238E27FC236}">
                <a16:creationId xmlns:a16="http://schemas.microsoft.com/office/drawing/2014/main" xmlns="" id="{A85D7C11-25C9-45FE-AC8C-57808AED5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t="3350" r="4631" b="5321"/>
          <a:stretch/>
        </p:blipFill>
        <p:spPr bwMode="auto">
          <a:xfrm>
            <a:off x="191344" y="1556792"/>
            <a:ext cx="5616624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rocess management in linux">
            <a:extLst>
              <a:ext uri="{FF2B5EF4-FFF2-40B4-BE49-F238E27FC236}">
                <a16:creationId xmlns:a16="http://schemas.microsoft.com/office/drawing/2014/main" xmlns="" id="{5860DE51-A395-459B-91B9-BE9BAD76C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t="13626" r="2916" b="3676"/>
          <a:stretch/>
        </p:blipFill>
        <p:spPr bwMode="auto">
          <a:xfrm>
            <a:off x="7248128" y="2564904"/>
            <a:ext cx="4680520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716439" y="620688"/>
            <a:ext cx="4759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721548" y="1700808"/>
            <a:ext cx="5989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Process is an instance of program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execution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171" y="2303874"/>
            <a:ext cx="235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of Process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2780929"/>
            <a:ext cx="28203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Daemon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Orphan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Zombie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Batch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Real Time Process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3807" y="2303874"/>
            <a:ext cx="324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Control Block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6280" y="230187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States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Process Control B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 bwMode="auto">
          <a:xfrm>
            <a:off x="4331541" y="2797804"/>
            <a:ext cx="2028825" cy="30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984621" y="304152"/>
            <a:ext cx="4222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416" y="1196752"/>
            <a:ext cx="1051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rocess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scheduling is the activity of the process manager that handles the removal of the running process from the CPU and the selection of another process on the basis of a particular strategy.</a:t>
            </a:r>
          </a:p>
        </p:txBody>
      </p:sp>
      <p:pic>
        <p:nvPicPr>
          <p:cNvPr id="13" name="Picture 2" descr="Image result for process scheduling\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748174"/>
            <a:ext cx="238125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9416" y="251734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Functions of Scheduler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416" y="3099266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CPU Utilization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Turnaround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Waiting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Load Average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500"/>
                            </p:stCondLst>
                            <p:childTnLst>
                              <p:par>
                                <p:cTn id="1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  <p:bldP spid="5" grpId="0"/>
      <p:bldP spid="5" grpId="1"/>
      <p:bldP spid="6" grpId="0" build="p"/>
      <p:bldP spid="6" grpId="1" build="allAtOnce"/>
      <p:bldP spid="11" grpId="0"/>
      <p:bldP spid="11" grpId="1"/>
      <p:bldP spid="14" grpId="0"/>
      <p:bldP spid="14" grpId="1"/>
      <p:bldP spid="10" grpId="0"/>
      <p:bldP spid="12" grpId="0"/>
      <p:bldP spid="15" grpId="0"/>
      <p:bldP spid="1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5489103" y="330479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695400" y="1180783"/>
            <a:ext cx="106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an environment in which we can run our commands, programs, and shell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scripts.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gathers input from you and executes programs based on that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793" y="2852936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Shell: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679848" y="3314601"/>
            <a:ext cx="173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Z-SHELL</a:t>
            </a:r>
          </a:p>
        </p:txBody>
      </p:sp>
      <p:pic>
        <p:nvPicPr>
          <p:cNvPr id="2" name="Picture 2" descr="Image result for shell in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415392"/>
            <a:ext cx="4649316" cy="3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8"/>
          <a:stretch/>
        </p:blipFill>
        <p:spPr bwMode="auto">
          <a:xfrm>
            <a:off x="3414616" y="2852936"/>
            <a:ext cx="3833512" cy="29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719736" y="404664"/>
            <a:ext cx="4979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Memory Management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7408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2138" y="1285309"/>
            <a:ext cx="1061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Memory management is the process of controlling and coordinating computer memory, assigning portions called blocks to various running programs to optimize overall system performance.</a:t>
            </a:r>
          </a:p>
        </p:txBody>
      </p:sp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6"/>
          <a:stretch/>
        </p:blipFill>
        <p:spPr bwMode="auto">
          <a:xfrm>
            <a:off x="3935760" y="2852936"/>
            <a:ext cx="4286250" cy="327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2059044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OF PAGING</a:t>
            </a:r>
            <a:b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59496" y="2011343"/>
            <a:ext cx="1220047" cy="927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56061" y="2258135"/>
            <a:ext cx="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CPU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48884" y="2011680"/>
            <a:ext cx="1629280" cy="279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MEMORY</a:t>
            </a:r>
          </a:p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3237966" y="2290745"/>
            <a:ext cx="122382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45789" y="2290745"/>
            <a:ext cx="12318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92691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00514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4652430" y="3961902"/>
          <a:ext cx="19790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xmlns="" val="3994401685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xmlns="" val="40205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4549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1308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6564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3852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F4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86019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F5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504191613"/>
                  </a:ext>
                </a:extLst>
              </a:tr>
            </a:tbl>
          </a:graphicData>
        </a:graphic>
      </p:graphicFrame>
      <p:sp>
        <p:nvSpPr>
          <p:cNvPr id="52" name="Right Arrow 51"/>
          <p:cNvSpPr/>
          <p:nvPr/>
        </p:nvSpPr>
        <p:spPr>
          <a:xfrm>
            <a:off x="2904865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678836" y="2920202"/>
            <a:ext cx="176349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/>
          <p:cNvSpPr/>
          <p:nvPr/>
        </p:nvSpPr>
        <p:spPr>
          <a:xfrm>
            <a:off x="7460536" y="2833116"/>
            <a:ext cx="1755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6851071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4202987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439434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34267" y="1723932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LOGICAL ADDRESS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40217" y="1723932"/>
            <a:ext cx="204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PHYSICAL </a:t>
            </a:r>
            <a:r>
              <a:rPr lang="en-US" b="1" dirty="0"/>
              <a:t>ADDRESS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54478" y="3442192"/>
            <a:ext cx="131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3" grpId="0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75720" y="3717032"/>
            <a:ext cx="8208293" cy="166415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FUNDAMENTALS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7083" y="2537777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Communication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8" t="45692" r="6539" b="12770"/>
          <a:stretch/>
        </p:blipFill>
        <p:spPr>
          <a:xfrm>
            <a:off x="767408" y="3140968"/>
            <a:ext cx="5544616" cy="3456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6080" y="2537777"/>
            <a:ext cx="45365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</a:t>
            </a:r>
          </a:p>
          <a:p>
            <a:pPr algn="ctr"/>
            <a:endParaRPr lang="en-US" sz="2400" b="1" dirty="0">
              <a:cs typeface="Times New Roman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Fault 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Quality </a:t>
            </a:r>
            <a:r>
              <a:rPr lang="en-US" sz="2000" dirty="0"/>
              <a:t>of Service </a:t>
            </a: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Security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864556" y="116632"/>
            <a:ext cx="8537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is the process where the information is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transmitted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in the other end the messages is received.</a:t>
            </a:r>
          </a:p>
        </p:txBody>
      </p:sp>
    </p:spTree>
    <p:extLst>
      <p:ext uri="{BB962C8B-B14F-4D97-AF65-F5344CB8AC3E}">
        <p14:creationId xmlns:p14="http://schemas.microsoft.com/office/powerpoint/2010/main" val="8046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0752" y="3326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Types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568" y="126876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WAN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2" y="1266754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HARDWARE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340768"/>
            <a:ext cx="2877391" cy="518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980728"/>
            <a:ext cx="2777017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b="2763"/>
          <a:stretch/>
        </p:blipFill>
        <p:spPr>
          <a:xfrm>
            <a:off x="4287045" y="3668872"/>
            <a:ext cx="3417432" cy="201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3514" b="11192"/>
          <a:stretch/>
        </p:blipFill>
        <p:spPr>
          <a:xfrm>
            <a:off x="818719" y="3548936"/>
            <a:ext cx="2667319" cy="2259360"/>
          </a:xfrm>
          <a:prstGeom prst="rect">
            <a:avLst/>
          </a:prstGeom>
        </p:spPr>
      </p:pic>
      <p:pic>
        <p:nvPicPr>
          <p:cNvPr id="10" name="Picture 2" descr="Image result for one to one topolog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0"/>
          <a:stretch/>
        </p:blipFill>
        <p:spPr bwMode="auto">
          <a:xfrm>
            <a:off x="8236688" y="342227"/>
            <a:ext cx="3202599" cy="21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330" b="5335"/>
          <a:stretch/>
        </p:blipFill>
        <p:spPr>
          <a:xfrm>
            <a:off x="8236688" y="3352982"/>
            <a:ext cx="3714054" cy="2445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95400" y="175216"/>
            <a:ext cx="8686800" cy="58174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ID" sz="16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Topologies</a:t>
            </a:r>
            <a: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758" y="20787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Point–To-Point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59896" y="244811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Bus Topology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2025" y="599008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Ring Topology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56304" y="599008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 Topology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814458" y="254044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Topology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78502" y="5990081"/>
            <a:ext cx="243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Hybrid Topology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40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3392" y="202448"/>
            <a:ext cx="10153128" cy="12961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Devices</a:t>
            </a:r>
          </a:p>
          <a:p>
            <a:endParaRPr lang="en-US" sz="30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used to connect computers or other electronic devices together so that they can share files or resources.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30" y="1426153"/>
            <a:ext cx="2716316" cy="1940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66" y="1388946"/>
            <a:ext cx="2768899" cy="2015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343285"/>
            <a:ext cx="2466321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0" t="49863" r="2297" b="4776"/>
          <a:stretch/>
        </p:blipFill>
        <p:spPr>
          <a:xfrm>
            <a:off x="8760296" y="1472849"/>
            <a:ext cx="2592288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5" y="4098890"/>
            <a:ext cx="5060447" cy="1828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058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Hub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25487" y="3215947"/>
            <a:ext cx="25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Repeater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45012" y="312695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Router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20436" y="303128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0015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Bridge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42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4137" y="404664"/>
            <a:ext cx="6142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OSI layer Protocol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9"/>
          <a:stretch/>
        </p:blipFill>
        <p:spPr>
          <a:xfrm>
            <a:off x="695400" y="1556792"/>
            <a:ext cx="4680520" cy="4068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5" r="2883"/>
          <a:stretch/>
        </p:blipFill>
        <p:spPr>
          <a:xfrm>
            <a:off x="7824192" y="1556792"/>
            <a:ext cx="2808312" cy="40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7400" y="2286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8674" name="Picture 2" descr="C:\Users\dell\Downloads\ipv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5468" y="3831205"/>
            <a:ext cx="7359927" cy="238700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83432" y="322552"/>
            <a:ext cx="9744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Addressing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Internet Protocol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IP 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is a numerical label assigned to each device connected to a computer network that uses the Internet Protocol for communication.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endParaRPr lang="en-US" b="1" dirty="0" smtClean="0">
              <a:latin typeface="+mj-lt"/>
              <a:cs typeface="Times New Roman" pitchFamily="18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IPv4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268414"/>
            <a:ext cx="11370945" cy="504031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128 bit IPV6 address is written as Eight 16 bit integer.(Using decimal digits foe each integer)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Ex:          CEDF : BF76 : 0000 : 0000 : 009E : FACE : 3025 : DF12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1100 1110 1101 1111 : 1011 1111 0111 0110 : 0000 0000 0000 0000 : 0000 0000 0000 0000 : 0000 0000 1001 1110 : 1111 1010 1100 1110 : 0011 0000 0010 0101 : 1101 1111 0001 0010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Abbreviations of leading Zeros: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CEDF : BF76 : 0 : 0 : 9E : FACE : 3025 : DF12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“ 0000 : 0000” can be written as “ :: </a:t>
            </a:r>
            <a:r>
              <a:rPr lang="en-US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CEDF : BF76 : : 9E : FACE : 3025 : DF12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IPv6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064552" y="5949280"/>
            <a:ext cx="1296144" cy="85104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000" b="1" dirty="0" smtClean="0">
                <a:solidFill>
                  <a:schemeClr val="tx1"/>
                </a:solidFill>
              </a:rPr>
              <a:t>SLIDE NO: 23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panose="020B0604020202020204" pitchFamily="34" charset="0"/>
              </a:rPr>
              <a:t/>
            </a:r>
            <a:br>
              <a:rPr lang="en-US">
                <a:latin typeface="Arial" panose="020B0604020202020204" pitchFamily="34" charset="0"/>
              </a:rPr>
            </a:br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4038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3352800"/>
            <a:ext cx="8229600" cy="691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231016"/>
            <a:ext cx="8534400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b="1" dirty="0"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a way of splitting a network into smaller, more manageable pieces.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purpose of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to help relieve network congestion.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Reserved Address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Link-local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169.254.1.0 to 169.254.254.255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Loopback IP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127.0.0.1 to 127.255.255.254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Private IP Address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10.0.0.0 to 10.255.255.255.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172.16.0.0 to 172.31.255.255.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192.168.0.0 to 192.168.255.255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SERVICES</a:t>
            </a:r>
            <a:endParaRPr lang="en-IN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IN" b="1" dirty="0" smtClean="0"/>
              <a:t>What is DHCP?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268414"/>
            <a:ext cx="11160125" cy="4824412"/>
          </a:xfrm>
        </p:spPr>
        <p:txBody>
          <a:bodyPr>
            <a:normAutofit/>
          </a:bodyPr>
          <a:lstStyle/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Used to dynamically assign an IP address to any node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DHCP Allocation Mechanism: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Manual allocation</a:t>
            </a:r>
            <a:endParaRPr lang="en-US" sz="2000" dirty="0">
              <a:solidFill>
                <a:srgbClr val="000000"/>
              </a:solidFill>
            </a:endParaRP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Automatic allocation 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Dynamic </a:t>
            </a:r>
            <a:r>
              <a:rPr lang="en-US" sz="2000" dirty="0" smtClean="0">
                <a:solidFill>
                  <a:srgbClr val="000000"/>
                </a:solidFill>
              </a:rPr>
              <a:t>allocation</a:t>
            </a: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indent="-457200"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257300" lvl="2" indent="-342900">
              <a:buSzPct val="100000"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800100" indent="-342900">
              <a:buSzPct val="100000"/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852935"/>
            <a:ext cx="5904656" cy="345606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580276" y="1861584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ARP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9277823" y="1234555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277824" y="2310664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40588" y="2912055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463263" y="813336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8580275" y="5013176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RARP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74946" y="3967858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8" name="Down Arrow 27"/>
          <p:cNvSpPr/>
          <p:nvPr/>
        </p:nvSpPr>
        <p:spPr>
          <a:xfrm rot="10800000">
            <a:off x="9255293" y="5469019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40588" y="6146046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30" name="Down Arrow 29"/>
          <p:cNvSpPr/>
          <p:nvPr/>
        </p:nvSpPr>
        <p:spPr>
          <a:xfrm rot="10800000">
            <a:off x="9277823" y="4307243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340588" y="813336"/>
            <a:ext cx="2444933" cy="2615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19019" y="3940426"/>
            <a:ext cx="2444933" cy="2615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96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14306 L -1.66667E-6 4.81481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15695 L -1.66667E-6 3.7037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14606 L -4.79167E-6 -2.77556E-1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16945 L -0.00339 0.0041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23" grpId="0" animBg="1" autoUpdateAnimBg="0"/>
      <p:bldP spid="23" grpId="1" animBg="1"/>
      <p:bldP spid="24" grpId="0"/>
      <p:bldP spid="25" grpId="0"/>
      <p:bldP spid="26" grpId="0" animBg="1"/>
      <p:bldP spid="28" grpId="0" animBg="1"/>
      <p:bldP spid="28" grpId="1" animBg="1"/>
      <p:bldP spid="30" grpId="0" animBg="1"/>
      <p:bldP spid="30" grpId="1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85" y="55226"/>
            <a:ext cx="11016604" cy="863601"/>
          </a:xfrm>
        </p:spPr>
        <p:txBody>
          <a:bodyPr/>
          <a:lstStyle/>
          <a:p>
            <a:r>
              <a:rPr lang="en-IN" b="1" dirty="0" smtClean="0"/>
              <a:t>DNS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864" y="663688"/>
            <a:ext cx="11160125" cy="4824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converts </a:t>
            </a:r>
            <a:r>
              <a:rPr lang="en-US" dirty="0"/>
              <a:t>a computer's host name into an IP address on the Internet.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4" y="1152041"/>
            <a:ext cx="4713388" cy="4627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1237810"/>
            <a:ext cx="5276367" cy="2645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8" t="4596" r="33732" b="5183"/>
          <a:stretch/>
        </p:blipFill>
        <p:spPr>
          <a:xfrm>
            <a:off x="10824116" y="3913057"/>
            <a:ext cx="831876" cy="1283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3779079"/>
            <a:ext cx="1245339" cy="12453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83" y="5551941"/>
            <a:ext cx="755144" cy="755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90058" y="558280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DNS CACHE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7608168" y="4303297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7582787" y="4614823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6520885" y="5048888"/>
            <a:ext cx="613592" cy="26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70731" y="3982207"/>
            <a:ext cx="24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ip of xyz.com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02812" y="489439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48790" y="4837588"/>
            <a:ext cx="218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Here is 156.x.x.x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3986" y="6307085"/>
            <a:ext cx="1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OS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8756" y="4952656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13115" y="5226025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3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94 -0.00024 L -2.70833E-6 4.44444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72 4.07407E-6 L 6.25E-7 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12777 L 3.95833E-6 -4.07407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51" y="188640"/>
            <a:ext cx="11016604" cy="86360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LDAP (Lightweight Directory Access Protocol)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196752"/>
            <a:ext cx="11160125" cy="5184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Directory services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contain </a:t>
            </a: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data and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metadata.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 X.500 formed the basis of a standard that is widely deployed known as LDAP.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7752184" y="2997163"/>
            <a:ext cx="3240360" cy="7920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c=org, dc=com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24192" y="3789252"/>
            <a:ext cx="1296144" cy="71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44613" y="3788406"/>
            <a:ext cx="987891" cy="79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795459" y="4509120"/>
            <a:ext cx="2108854" cy="7895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=finance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37222" y="4578601"/>
            <a:ext cx="1982653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</a:t>
            </a:r>
            <a:r>
              <a:rPr lang="en-US" dirty="0" err="1" smtClean="0"/>
              <a:t>eng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536160" y="5298681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536160" y="6018549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61668" y="5827753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Cn=Sam Carter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0156318" y="5229200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156318" y="5944014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64325" y="5804210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Cn=Harry Milter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3392" y="2295111"/>
          <a:ext cx="5180727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909"/>
                <a:gridCol w="1726909"/>
                <a:gridCol w="1726909"/>
              </a:tblGrid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</a:tr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John</a:t>
                      </a:r>
                      <a:r>
                        <a:rPr lang="en-US" baseline="0" dirty="0" smtClean="0"/>
                        <a:t> 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a@xyz.com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09" y="2575634"/>
            <a:ext cx="6066095" cy="23625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57" y="1169011"/>
            <a:ext cx="9672481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55555"/>
                </a:solidFill>
              </a:rPr>
              <a:t>Lightweight Directory Access Protocol uses client-server architecture.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48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2" grpId="0"/>
      <p:bldP spid="25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484784"/>
            <a:ext cx="5961716" cy="38055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68" y="188640"/>
            <a:ext cx="1087320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It is an electronic device which takes the data,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the data according to the instructions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provides the output to the user.</a:t>
            </a: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Physical parts of the computer. 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Eg: I/O devices, motherboard..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Set of instructions given to the computer.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16632"/>
            <a:ext cx="11016604" cy="86360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 Services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" y="3933056"/>
            <a:ext cx="1872208" cy="18722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30" y="4390777"/>
            <a:ext cx="2376264" cy="132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12" y="1623320"/>
            <a:ext cx="1151799" cy="1151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322" y="1489412"/>
            <a:ext cx="1194535" cy="1173992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877920" y="1254928"/>
            <a:ext cx="2650700" cy="1728192"/>
          </a:xfrm>
          <a:prstGeom prst="cloudCallou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8945" y="194583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Internet/Intranet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635884" y="1945832"/>
            <a:ext cx="936104" cy="21962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10071374" y="2735440"/>
            <a:ext cx="2432040" cy="9676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29" y="1489412"/>
            <a:ext cx="1173992" cy="117399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719083" y="2003224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994362" y="1945832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12564" y="2008500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1332" y="1565928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10926" y="1557844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0185" y="1568099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4162" y="288604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4665" y="277031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88714" y="98288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Delivery Agent   (MDA)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913401" y="3360850"/>
            <a:ext cx="14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Pop / IMAP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795" y="556042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Mail User Agent (MUA)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670403" y="575645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Mail User </a:t>
            </a:r>
            <a:r>
              <a:rPr lang="en-US" dirty="0" smtClean="0"/>
              <a:t>Agent (MUA)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16632"/>
            <a:ext cx="11016604" cy="86360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Proxy</a:t>
            </a:r>
            <a:r>
              <a:rPr lang="en-US" b="1" dirty="0" smtClean="0"/>
              <a:t> Server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052736"/>
            <a:ext cx="11160125" cy="53290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Acts as an intermediary between the user's computer and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Forward and Reverse Proxy are two types of proxy server.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3" y="2910136"/>
            <a:ext cx="1900372" cy="190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3" y="2780928"/>
            <a:ext cx="2143126" cy="2143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66" y="2564904"/>
            <a:ext cx="2241053" cy="224105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03222" y="3070469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77388" y="3064822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956113" y="3985633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888088" y="3989264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43672" y="2706714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0643" y="4460772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0" y="3035447"/>
            <a:ext cx="1900372" cy="1900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27" y="2620752"/>
            <a:ext cx="2241053" cy="22410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68631" y="2041417"/>
            <a:ext cx="2562004" cy="4320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55" y="3989264"/>
            <a:ext cx="2119474" cy="2119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49109" y="5924072"/>
            <a:ext cx="16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67193" y="256124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87081" y="3470327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 to Date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4302" y="2721327"/>
            <a:ext cx="254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Request</a:t>
            </a:r>
            <a:endParaRPr lang="en-US" dirty="0"/>
          </a:p>
        </p:txBody>
      </p:sp>
      <p:sp>
        <p:nvSpPr>
          <p:cNvPr id="34" name="Bent Arrow 33"/>
          <p:cNvSpPr/>
          <p:nvPr/>
        </p:nvSpPr>
        <p:spPr>
          <a:xfrm flipH="1">
            <a:off x="2715411" y="3638043"/>
            <a:ext cx="3731366" cy="7973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2969171" y="3124872"/>
            <a:ext cx="2096643" cy="340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>
            <a:off x="7682509" y="3683811"/>
            <a:ext cx="2671705" cy="4264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56112" y="4201657"/>
            <a:ext cx="210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sent from cache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975536" y="942120"/>
            <a:ext cx="2942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Caching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84265" y="4864335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67107" y="4924054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ISP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812170" y="4980313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Remote Server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8931" y="533845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384265" y="4884507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5" grpId="0" animBg="1"/>
      <p:bldP spid="23" grpId="0"/>
      <p:bldP spid="34" grpId="0" animBg="1"/>
      <p:bldP spid="35" grpId="0" animBg="1"/>
      <p:bldP spid="36" grpId="0" animBg="1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9736" y="4005064"/>
            <a:ext cx="7704237" cy="10795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FUNDAMENTALS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" y="2298649"/>
            <a:ext cx="11448946" cy="40566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527" y="260648"/>
            <a:ext cx="3924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Database: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527" y="1196752"/>
            <a:ext cx="11341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database is a collection of information that is organized so that it can be easily accessed, managed and updated.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extBox 1"/>
          <p:cNvSpPr txBox="1"/>
          <p:nvPr/>
        </p:nvSpPr>
        <p:spPr>
          <a:xfrm>
            <a:off x="588152" y="747319"/>
            <a:ext cx="5162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ACID PROPERTIES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9" y="1870178"/>
            <a:ext cx="5515517" cy="409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6160" y="1772816"/>
            <a:ext cx="38164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keys: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Foreign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Candidate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Composite key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02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extBox 1"/>
          <p:cNvSpPr txBox="1"/>
          <p:nvPr/>
        </p:nvSpPr>
        <p:spPr>
          <a:xfrm>
            <a:off x="4079776" y="404664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 Codd rules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1" name="Rectangle 2"/>
          <p:cNvSpPr/>
          <p:nvPr/>
        </p:nvSpPr>
        <p:spPr>
          <a:xfrm>
            <a:off x="407368" y="1471424"/>
            <a:ext cx="11305256" cy="293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Codd's rules refers to a set of 13 database management system rules (0-12) developed by E.F. Codd in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1969-1970.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these rules as the prerequisites to consider a database management systems (DBMS) as a relational data base management system (RDBMS).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Although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rules were not initially widely popular in commercial use, later DBMSs were based on Codd's rules.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3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Table 2"/>
          <p:cNvGraphicFramePr>
            <a:graphicFrameLocks noGrp="1"/>
          </p:cNvGraphicFramePr>
          <p:nvPr/>
        </p:nvGraphicFramePr>
        <p:xfrm>
          <a:off x="2285508" y="2519866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JOB_CLASS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CHG_HOUR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June E Arbough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Elect. Engineer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84.5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Annelise Jones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Applications Designer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James J Frommer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General Support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29" name="Rectangle 4"/>
          <p:cNvSpPr/>
          <p:nvPr/>
        </p:nvSpPr>
        <p:spPr>
          <a:xfrm>
            <a:off x="5557420" y="1907540"/>
            <a:ext cx="1313180" cy="358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</a:t>
            </a:r>
            <a:endParaRPr lang="en-US" dirty="0"/>
          </a:p>
        </p:txBody>
      </p:sp>
      <p:sp>
        <p:nvSpPr>
          <p:cNvPr id="1048630" name="Left Brace 16"/>
          <p:cNvSpPr/>
          <p:nvPr/>
        </p:nvSpPr>
        <p:spPr>
          <a:xfrm rot="16200000">
            <a:off x="6259498" y="1160748"/>
            <a:ext cx="180020" cy="5940660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1" name="Left Brace 17"/>
          <p:cNvSpPr/>
          <p:nvPr/>
        </p:nvSpPr>
        <p:spPr>
          <a:xfrm>
            <a:off x="2101036" y="2978950"/>
            <a:ext cx="144016" cy="882098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2" name="Rectangle 19"/>
          <p:cNvSpPr/>
          <p:nvPr/>
        </p:nvSpPr>
        <p:spPr>
          <a:xfrm>
            <a:off x="2285508" y="2519866"/>
            <a:ext cx="8128000" cy="148336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3" name="TextBox 20"/>
          <p:cNvSpPr txBox="1"/>
          <p:nvPr/>
        </p:nvSpPr>
        <p:spPr>
          <a:xfrm>
            <a:off x="335360" y="3235333"/>
            <a:ext cx="15163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Cardinality=3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48634" name="TextBox 21"/>
          <p:cNvSpPr txBox="1"/>
          <p:nvPr/>
        </p:nvSpPr>
        <p:spPr>
          <a:xfrm>
            <a:off x="5701436" y="4355812"/>
            <a:ext cx="11734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Degree=4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145729" name="Straight Arrow Connector 23"/>
          <p:cNvCxnSpPr>
            <a:cxnSpLocks/>
          </p:cNvCxnSpPr>
          <p:nvPr/>
        </p:nvCxnSpPr>
        <p:spPr>
          <a:xfrm flipV="1">
            <a:off x="2605092" y="1975160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5" name="TextBox 24"/>
          <p:cNvSpPr txBox="1"/>
          <p:nvPr/>
        </p:nvSpPr>
        <p:spPr>
          <a:xfrm>
            <a:off x="2241045" y="1693515"/>
            <a:ext cx="10718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Attribute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45730" name="Straight Arrow Connector 26"/>
          <p:cNvCxnSpPr>
            <a:cxnSpLocks/>
          </p:cNvCxnSpPr>
          <p:nvPr/>
        </p:nvCxnSpPr>
        <p:spPr>
          <a:xfrm>
            <a:off x="9912424" y="3861048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6" name="TextBox 27"/>
          <p:cNvSpPr txBox="1"/>
          <p:nvPr/>
        </p:nvSpPr>
        <p:spPr>
          <a:xfrm>
            <a:off x="10632504" y="3633942"/>
            <a:ext cx="7416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Tuple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48637" name="Rectangle 28"/>
          <p:cNvSpPr/>
          <p:nvPr/>
        </p:nvSpPr>
        <p:spPr>
          <a:xfrm>
            <a:off x="4079776" y="-20475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Terminologies </a:t>
            </a:r>
          </a:p>
        </p:txBody>
      </p:sp>
    </p:spTree>
    <p:extLst>
      <p:ext uri="{BB962C8B-B14F-4D97-AF65-F5344CB8AC3E}">
        <p14:creationId xmlns:p14="http://schemas.microsoft.com/office/powerpoint/2010/main" val="33292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Rectangle 1"/>
          <p:cNvSpPr/>
          <p:nvPr/>
        </p:nvSpPr>
        <p:spPr>
          <a:xfrm>
            <a:off x="119336" y="1348800"/>
            <a:ext cx="1207266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three types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1. Insert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2. Update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Functional </a:t>
            </a: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 </a:t>
            </a:r>
          </a:p>
          <a:p>
            <a:pPr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A-&gt; B means for every value of A there is only one value of B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Functional Dependency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Partially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Transitive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4" name="Table 6"/>
          <p:cNvGraphicFramePr>
            <a:graphicFrameLocks noGrp="1"/>
          </p:cNvGraphicFramePr>
          <p:nvPr/>
        </p:nvGraphicFramePr>
        <p:xfrm>
          <a:off x="6155668" y="1700808"/>
          <a:ext cx="49771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493711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 E Arbough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Amber Wave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James J Frommer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48604" name="Rectangle 12"/>
          <p:cNvSpPr/>
          <p:nvPr/>
        </p:nvSpPr>
        <p:spPr>
          <a:xfrm>
            <a:off x="2495600" y="355723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of Normalization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3" grpId="0"/>
      <p:bldP spid="104860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Rounded Rectangle 24"/>
          <p:cNvSpPr/>
          <p:nvPr/>
        </p:nvSpPr>
        <p:spPr>
          <a:xfrm>
            <a:off x="448252" y="687003"/>
            <a:ext cx="11552404" cy="540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6" name="TextBox 1"/>
          <p:cNvSpPr txBox="1"/>
          <p:nvPr/>
        </p:nvSpPr>
        <p:spPr>
          <a:xfrm>
            <a:off x="4151784" y="0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7" name="TextBox 8"/>
          <p:cNvSpPr txBox="1"/>
          <p:nvPr/>
        </p:nvSpPr>
        <p:spPr>
          <a:xfrm>
            <a:off x="1055440" y="980728"/>
            <a:ext cx="831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 Normal Form: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 is in First Normal Form if,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stored in the columns of the relation are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atomic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repeating Groups</a:t>
            </a:r>
          </a:p>
        </p:txBody>
      </p:sp>
      <p:pic>
        <p:nvPicPr>
          <p:cNvPr id="2097153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84" y="1965299"/>
            <a:ext cx="5410200" cy="1704975"/>
          </a:xfrm>
          <a:prstGeom prst="rect">
            <a:avLst/>
          </a:prstGeom>
        </p:spPr>
      </p:pic>
      <p:pic>
        <p:nvPicPr>
          <p:cNvPr id="209715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84" y="3989217"/>
            <a:ext cx="5419725" cy="1800225"/>
          </a:xfrm>
          <a:prstGeom prst="rect">
            <a:avLst/>
          </a:prstGeom>
        </p:spPr>
      </p:pic>
      <p:sp>
        <p:nvSpPr>
          <p:cNvPr id="1048608" name="Left Arrow 26"/>
          <p:cNvSpPr/>
          <p:nvPr/>
        </p:nvSpPr>
        <p:spPr>
          <a:xfrm>
            <a:off x="8602745" y="2838625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9" name="Flowchart: Process 28"/>
          <p:cNvSpPr/>
          <p:nvPr/>
        </p:nvSpPr>
        <p:spPr>
          <a:xfrm>
            <a:off x="5591943" y="2838625"/>
            <a:ext cx="2923841" cy="278091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0" name="TextBox 29"/>
          <p:cNvSpPr txBox="1"/>
          <p:nvPr/>
        </p:nvSpPr>
        <p:spPr>
          <a:xfrm>
            <a:off x="9071842" y="2565264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Flowchart: Process 30"/>
          <p:cNvSpPr/>
          <p:nvPr/>
        </p:nvSpPr>
        <p:spPr>
          <a:xfrm>
            <a:off x="6124487" y="4365104"/>
            <a:ext cx="2391297" cy="504056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2" name="Left Arrow 31"/>
          <p:cNvSpPr/>
          <p:nvPr/>
        </p:nvSpPr>
        <p:spPr>
          <a:xfrm>
            <a:off x="8688288" y="4509120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3" name="TextBox 32"/>
          <p:cNvSpPr txBox="1"/>
          <p:nvPr/>
        </p:nvSpPr>
        <p:spPr>
          <a:xfrm>
            <a:off x="9157385" y="4235759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5" name="Table 33"/>
          <p:cNvGraphicFramePr>
            <a:graphicFrameLocks noGrp="1"/>
          </p:cNvGraphicFramePr>
          <p:nvPr/>
        </p:nvGraphicFramePr>
        <p:xfrm>
          <a:off x="3058958" y="1700808"/>
          <a:ext cx="5112568" cy="160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72208"/>
                <a:gridCol w="2160240"/>
              </a:tblGrid>
              <a:tr h="4000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4" name="TextBox 34"/>
          <p:cNvSpPr txBox="1"/>
          <p:nvPr/>
        </p:nvSpPr>
        <p:spPr>
          <a:xfrm>
            <a:off x="956520" y="910461"/>
            <a:ext cx="100507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Second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in Second Normal Form , If it is in First Normal Form and  has no Partial Dependencies. </a:t>
            </a:r>
          </a:p>
        </p:txBody>
      </p:sp>
      <p:graphicFrame>
        <p:nvGraphicFramePr>
          <p:cNvPr id="4194306" name="Table 35"/>
          <p:cNvGraphicFramePr>
            <a:graphicFrameLocks noGrp="1"/>
          </p:cNvGraphicFramePr>
          <p:nvPr/>
        </p:nvGraphicFramePr>
        <p:xfrm>
          <a:off x="4943872" y="3323679"/>
          <a:ext cx="3240360" cy="141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390"/>
                <a:gridCol w="215197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5" name="Flowchart: Process 36"/>
          <p:cNvSpPr/>
          <p:nvPr/>
        </p:nvSpPr>
        <p:spPr>
          <a:xfrm>
            <a:off x="3053549" y="2113550"/>
            <a:ext cx="2970443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6" name="Left Arrow 37"/>
          <p:cNvSpPr/>
          <p:nvPr/>
        </p:nvSpPr>
        <p:spPr>
          <a:xfrm rot="10800000">
            <a:off x="695400" y="2185558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7" name="TextBox 38"/>
          <p:cNvSpPr txBox="1"/>
          <p:nvPr/>
        </p:nvSpPr>
        <p:spPr>
          <a:xfrm>
            <a:off x="1008326" y="1897087"/>
            <a:ext cx="601979" cy="29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8" name="Flowchart: Process 39"/>
          <p:cNvSpPr/>
          <p:nvPr/>
        </p:nvSpPr>
        <p:spPr>
          <a:xfrm>
            <a:off x="6023453" y="2113550"/>
            <a:ext cx="2148074" cy="360040"/>
          </a:xfrm>
          <a:prstGeom prst="flowChartProcess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9" name="Left Arrow 40"/>
          <p:cNvSpPr/>
          <p:nvPr/>
        </p:nvSpPr>
        <p:spPr>
          <a:xfrm>
            <a:off x="8256990" y="2169915"/>
            <a:ext cx="2160240" cy="21602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0" name="TextBox 41"/>
          <p:cNvSpPr txBox="1"/>
          <p:nvPr/>
        </p:nvSpPr>
        <p:spPr>
          <a:xfrm>
            <a:off x="8273082" y="189708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1" name="Flowchart: Process 42"/>
          <p:cNvSpPr/>
          <p:nvPr/>
        </p:nvSpPr>
        <p:spPr>
          <a:xfrm>
            <a:off x="3053549" y="2132856"/>
            <a:ext cx="1098235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7" name="Table 43"/>
          <p:cNvGraphicFramePr>
            <a:graphicFrameLocks noGrp="1"/>
          </p:cNvGraphicFramePr>
          <p:nvPr/>
        </p:nvGraphicFramePr>
        <p:xfrm>
          <a:off x="3054088" y="3284984"/>
          <a:ext cx="2969904" cy="1584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89784"/>
              </a:tblGrid>
              <a:tr h="34068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2" name="TextBox 54"/>
          <p:cNvSpPr txBox="1"/>
          <p:nvPr/>
        </p:nvSpPr>
        <p:spPr>
          <a:xfrm>
            <a:off x="983432" y="1124744"/>
            <a:ext cx="1044115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Third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said to be in Third Normal Form , if it is in Second Normal Form and all Transitive Dependencies are removed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48623" name="Bent-Up Arrow 55"/>
          <p:cNvSpPr/>
          <p:nvPr/>
        </p:nvSpPr>
        <p:spPr>
          <a:xfrm>
            <a:off x="2783631" y="3550990"/>
            <a:ext cx="3562375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4" name="Flowchart: Process 56"/>
          <p:cNvSpPr/>
          <p:nvPr/>
        </p:nvSpPr>
        <p:spPr>
          <a:xfrm>
            <a:off x="2783632" y="3550990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94308" name="Table 57"/>
          <p:cNvGraphicFramePr>
            <a:graphicFrameLocks noGrp="1"/>
          </p:cNvGraphicFramePr>
          <p:nvPr/>
        </p:nvGraphicFramePr>
        <p:xfrm>
          <a:off x="2351584" y="2420490"/>
          <a:ext cx="7144794" cy="113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799"/>
                <a:gridCol w="1190799"/>
                <a:gridCol w="1190799"/>
                <a:gridCol w="1190799"/>
                <a:gridCol w="1190799"/>
                <a:gridCol w="1190799"/>
              </a:tblGrid>
              <a:tr h="305411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Eid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ABC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10/05/1990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411038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002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XYZ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11/05/1988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400007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Mumbai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5" name="Bent-Up Arrow 58"/>
          <p:cNvSpPr/>
          <p:nvPr/>
        </p:nvSpPr>
        <p:spPr>
          <a:xfrm>
            <a:off x="6528048" y="3562003"/>
            <a:ext cx="2232248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6" name="Flowchart: Process 59"/>
          <p:cNvSpPr/>
          <p:nvPr/>
        </p:nvSpPr>
        <p:spPr>
          <a:xfrm>
            <a:off x="6528048" y="356200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7" name="Bent-Up Arrow 60"/>
          <p:cNvSpPr/>
          <p:nvPr/>
        </p:nvSpPr>
        <p:spPr>
          <a:xfrm rot="10800000" flipH="1">
            <a:off x="2783632" y="2160277"/>
            <a:ext cx="4817635" cy="26060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8" name="Flowchart: Process 61"/>
          <p:cNvSpPr/>
          <p:nvPr/>
        </p:nvSpPr>
        <p:spPr>
          <a:xfrm rot="10800000">
            <a:off x="2783632" y="219183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5" name="Picture 62"/>
          <p:cNvPicPr>
            <a:picLocks noChangeAspect="1"/>
          </p:cNvPicPr>
          <p:nvPr/>
        </p:nvPicPr>
        <p:blipFill rotWithShape="1">
          <a:blip r:embed="rId4"/>
          <a:srcRect t="35399"/>
          <a:stretch>
            <a:fillRect/>
          </a:stretch>
        </p:blipFill>
        <p:spPr>
          <a:xfrm>
            <a:off x="4294862" y="3582545"/>
            <a:ext cx="5257800" cy="959896"/>
          </a:xfrm>
          <a:prstGeom prst="rect">
            <a:avLst/>
          </a:prstGeom>
        </p:spPr>
      </p:pic>
      <p:pic>
        <p:nvPicPr>
          <p:cNvPr id="2097156" name="Picture 63"/>
          <p:cNvPicPr>
            <a:picLocks noChangeAspect="1"/>
          </p:cNvPicPr>
          <p:nvPr/>
        </p:nvPicPr>
        <p:blipFill rotWithShape="1">
          <a:blip r:embed="rId5"/>
          <a:srcRect t="33673"/>
          <a:stretch>
            <a:fillRect/>
          </a:stretch>
        </p:blipFill>
        <p:spPr>
          <a:xfrm>
            <a:off x="2238692" y="3537292"/>
            <a:ext cx="5362575" cy="10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4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7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10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10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00208 0.147 L -0.13164 0.14607 L -0.13164 0.1463 L -0.13164 0.14607 " pathEditMode="relative" rAng="0" ptsTypes="AAAAA">
                                      <p:cBhvr>
                                        <p:cTn id="157" dur="2000" fill="hold"/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733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4 0.00602 L 0.04818 0.15093 L 0.24518 0.14815 L 0.24115 0.14676 " pathEditMode="relative" rAng="0" ptsTypes="AAAA">
                                      <p:cBhvr>
                                        <p:cTn id="159" dur="2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19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500"/>
                            </p:stCondLst>
                            <p:childTnLst>
                              <p:par>
                                <p:cTn id="251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2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4.375E-6 0.1713 L -0.13972 0.16922 L -0.13763 0.16922 L -0.13763 0.16945 " pathEditMode="relative" rAng="0" ptsTypes="AAAAA">
                                      <p:cBhvr>
                                        <p:cTn id="271" dur="2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8565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00104 0.17014 L 0.16315 0.16597 L 0.17226 0.16597 " pathEditMode="relative" rAng="0" ptsTypes="AAAA">
                                      <p:cBhvr>
                                        <p:cTn id="273" dur="2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 animBg="1"/>
      <p:bldP spid="1048606" grpId="0"/>
      <p:bldP spid="1048607" grpId="0"/>
      <p:bldP spid="1048607" grpId="1"/>
      <p:bldP spid="1048607" grpId="2"/>
      <p:bldP spid="1048607" grpId="3"/>
      <p:bldP spid="1048608" grpId="0" animBg="1"/>
      <p:bldP spid="1048608" grpId="1" animBg="1"/>
      <p:bldP spid="1048608" grpId="2" animBg="1"/>
      <p:bldP spid="1048608" grpId="3" animBg="1"/>
      <p:bldP spid="1048609" grpId="0" animBg="1"/>
      <p:bldP spid="1048609" grpId="1" animBg="1"/>
      <p:bldP spid="1048609" grpId="2" animBg="1"/>
      <p:bldP spid="1048609" grpId="3" animBg="1"/>
      <p:bldP spid="1048610" grpId="0"/>
      <p:bldP spid="1048610" grpId="1"/>
      <p:bldP spid="1048610" grpId="2"/>
      <p:bldP spid="1048610" grpId="3"/>
      <p:bldP spid="1048611" grpId="0" animBg="1"/>
      <p:bldP spid="1048611" grpId="1" animBg="1"/>
      <p:bldP spid="1048611" grpId="2" animBg="1"/>
      <p:bldP spid="1048611" grpId="3" animBg="1"/>
      <p:bldP spid="1048612" grpId="0" animBg="1"/>
      <p:bldP spid="1048612" grpId="1" animBg="1"/>
      <p:bldP spid="1048612" grpId="2" animBg="1"/>
      <p:bldP spid="1048612" grpId="3" animBg="1"/>
      <p:bldP spid="1048613" grpId="0"/>
      <p:bldP spid="1048613" grpId="1"/>
      <p:bldP spid="1048613" grpId="2"/>
      <p:bldP spid="1048613" grpId="3"/>
      <p:bldP spid="1048614" grpId="0"/>
      <p:bldP spid="1048614" grpId="1"/>
      <p:bldP spid="1048615" grpId="0" animBg="1"/>
      <p:bldP spid="1048615" grpId="1" animBg="1"/>
      <p:bldP spid="1048615" grpId="2" animBg="1"/>
      <p:bldP spid="1048616" grpId="0" animBg="1"/>
      <p:bldP spid="1048616" grpId="1" animBg="1"/>
      <p:bldP spid="1048617" grpId="0"/>
      <p:bldP spid="1048617" grpId="1"/>
      <p:bldP spid="1048618" grpId="0" animBg="1"/>
      <p:bldP spid="1048618" grpId="1" animBg="1"/>
      <p:bldP spid="1048618" grpId="2" animBg="1"/>
      <p:bldP spid="1048618" grpId="3" animBg="1"/>
      <p:bldP spid="1048619" grpId="0" animBg="1"/>
      <p:bldP spid="1048619" grpId="1" animBg="1"/>
      <p:bldP spid="1048620" grpId="0"/>
      <p:bldP spid="1048620" grpId="1"/>
      <p:bldP spid="1048621" grpId="0" animBg="1"/>
      <p:bldP spid="1048621" grpId="1" animBg="1"/>
      <p:bldP spid="1048622" grpId="0"/>
      <p:bldP spid="1048623" grpId="0" animBg="1"/>
      <p:bldP spid="1048624" grpId="0" animBg="1"/>
      <p:bldP spid="1048625" grpId="0" animBg="1"/>
      <p:bldP spid="1048626" grpId="0" animBg="1"/>
      <p:bldP spid="1048627" grpId="0" animBg="1"/>
      <p:bldP spid="1048627" grpId="1" animBg="1"/>
      <p:bldP spid="1048628" grpId="0" animBg="1"/>
      <p:bldP spid="104862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 descr="Image result for types of commands in mysq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408" y="3487227"/>
            <a:ext cx="5510456" cy="2468928"/>
          </a:xfrm>
          <a:prstGeom prst="rect">
            <a:avLst/>
          </a:prstGeom>
          <a:noFill/>
        </p:spPr>
      </p:pic>
      <p:sp>
        <p:nvSpPr>
          <p:cNvPr id="1048638" name="TextBox 1"/>
          <p:cNvSpPr txBox="1"/>
          <p:nvPr/>
        </p:nvSpPr>
        <p:spPr>
          <a:xfrm>
            <a:off x="4727848" y="332656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9" name="TextBox 2"/>
          <p:cNvSpPr txBox="1"/>
          <p:nvPr/>
        </p:nvSpPr>
        <p:spPr>
          <a:xfrm>
            <a:off x="983432" y="1651449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Joins, Index,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Commands in sql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371555"/>
            <a:ext cx="450923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690" y="25715"/>
            <a:ext cx="8833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DEVICES: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 input device is any hardware device that sends data to a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4437112"/>
            <a:ext cx="283243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1953727"/>
            <a:ext cx="2832438" cy="199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5250" y="1564375"/>
            <a:ext cx="345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MEMBRANE KEYBOARD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250" y="4032304"/>
            <a:ext cx="302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KEYBOARD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1788" y="4030292"/>
            <a:ext cx="300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MOUSE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0641" y="155590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OPTICAL MOUSE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96" y="4437112"/>
            <a:ext cx="3401049" cy="202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13" y="1937620"/>
            <a:ext cx="3062329" cy="193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42290" y="177281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497516"/>
            <a:ext cx="3796043" cy="309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3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88640"/>
            <a:ext cx="11016604" cy="863601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335360" y="2420888"/>
          <a:ext cx="4391867" cy="259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9193" y="1738870"/>
            <a:ext cx="48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Components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170" y="937431"/>
            <a:ext cx="1123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Application is a program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to perform a group of coordinated functions, tasks, or activities for the benefit of the user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1794" y="173886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Life Cycle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42" y="2457108"/>
            <a:ext cx="4675224" cy="44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6011" y="2116883"/>
            <a:ext cx="2448272" cy="7920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2107" y="2116883"/>
            <a:ext cx="244827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Interpreted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093" y="1327064"/>
            <a:ext cx="347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Types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5914362" y="357301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7104" y="414908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SMARTPHONE APP OR WEBSITE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7986110" y="3573015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Diamond 16"/>
          <p:cNvSpPr/>
          <p:nvPr/>
        </p:nvSpPr>
        <p:spPr>
          <a:xfrm>
            <a:off x="10055930" y="356618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10879" y="42884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30599" y="394091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CORPORATE SITE/SYSTEM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964372" y="3086472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913267" y="5746408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56240" y="5420649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1291" y="2724305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65392" y="1327064"/>
            <a:ext cx="6595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API :</a:t>
            </a:r>
          </a:p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An application program interface (API) is code that allows two software programs to communicate with each other.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4198" y="2637773"/>
            <a:ext cx="6277638" cy="3657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1291" y="3369080"/>
            <a:ext cx="63693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Types of attacks: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SQL Injection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Cross site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Denial of Service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 Overflows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Session Hijacking  </a:t>
            </a:r>
          </a:p>
        </p:txBody>
      </p:sp>
    </p:spTree>
    <p:extLst>
      <p:ext uri="{BB962C8B-B14F-4D97-AF65-F5344CB8AC3E}">
        <p14:creationId xmlns:p14="http://schemas.microsoft.com/office/powerpoint/2010/main" val="6935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-456107" y="1092363"/>
          <a:ext cx="5904035" cy="2994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4147930" y="2564904"/>
            <a:ext cx="3854" cy="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196752"/>
            <a:ext cx="70968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H="1" flipV="1">
            <a:off x="407368" y="35361"/>
            <a:ext cx="960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Types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9416" y="907944"/>
            <a:ext cx="9937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Fibre </a:t>
            </a:r>
            <a:r>
              <a:rPr lang="en-US" dirty="0" smtClean="0"/>
              <a:t>Channel </a:t>
            </a:r>
            <a:r>
              <a:rPr lang="en-US" dirty="0"/>
              <a:t>is a high-speed network technology primarily used to connect computer data </a:t>
            </a:r>
            <a:r>
              <a:rPr lang="en-US" dirty="0" smtClean="0"/>
              <a:t>storage to servers.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140968"/>
            <a:ext cx="4872437" cy="172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384" y="1816593"/>
            <a:ext cx="4872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2276872"/>
            <a:ext cx="3810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 Diagonal Corner Rectangle 35"/>
          <p:cNvSpPr/>
          <p:nvPr/>
        </p:nvSpPr>
        <p:spPr>
          <a:xfrm>
            <a:off x="8767108" y="797287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Diagonal Corner Rectangle 34"/>
          <p:cNvSpPr/>
          <p:nvPr/>
        </p:nvSpPr>
        <p:spPr>
          <a:xfrm>
            <a:off x="4475820" y="3627256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407368" y="1547404"/>
            <a:ext cx="2952328" cy="367240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551384" y="1835436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695400" y="3046894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839416" y="4283708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p-Down Arrow 6"/>
          <p:cNvSpPr/>
          <p:nvPr/>
        </p:nvSpPr>
        <p:spPr>
          <a:xfrm>
            <a:off x="1667508" y="233949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1811524" y="3550950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0046" y="980728"/>
            <a:ext cx="93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DAS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4439816" y="620688"/>
            <a:ext cx="2789212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4566928" y="104171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4710944" y="3715398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21" name="Cube 20"/>
          <p:cNvSpPr/>
          <p:nvPr/>
        </p:nvSpPr>
        <p:spPr>
          <a:xfrm>
            <a:off x="4710944" y="4887862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>
            <a:off x="5636400" y="1723491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5696778" y="4286373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544440" y="332656"/>
            <a:ext cx="9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</a:t>
            </a:r>
            <a:endParaRPr lang="en-US" dirty="0"/>
          </a:p>
        </p:txBody>
      </p:sp>
      <p:sp>
        <p:nvSpPr>
          <p:cNvPr id="25" name="Cloud Callout 24"/>
          <p:cNvSpPr/>
          <p:nvPr/>
        </p:nvSpPr>
        <p:spPr>
          <a:xfrm>
            <a:off x="4475820" y="2460000"/>
            <a:ext cx="2609192" cy="782700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>
            <a:off x="5683052" y="313422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8904312" y="4318123"/>
            <a:ext cx="2616004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9009146" y="104547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9023752" y="2186322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30" name="Cube 29"/>
          <p:cNvSpPr/>
          <p:nvPr/>
        </p:nvSpPr>
        <p:spPr>
          <a:xfrm>
            <a:off x="9139659" y="4692328"/>
            <a:ext cx="2188674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Up-Down Arrow 30"/>
          <p:cNvSpPr/>
          <p:nvPr/>
        </p:nvSpPr>
        <p:spPr>
          <a:xfrm>
            <a:off x="10076522" y="155301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-Down Arrow 31"/>
          <p:cNvSpPr/>
          <p:nvPr/>
        </p:nvSpPr>
        <p:spPr>
          <a:xfrm>
            <a:off x="10089980" y="4072434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Callout 32"/>
          <p:cNvSpPr/>
          <p:nvPr/>
        </p:nvSpPr>
        <p:spPr>
          <a:xfrm>
            <a:off x="8862934" y="3328722"/>
            <a:ext cx="2609192" cy="743899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0064892" y="2717744"/>
            <a:ext cx="299662" cy="60594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94802" y="205280"/>
            <a:ext cx="79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251334" y="5747755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 Server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7558" y="1083163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15755" y="5898983"/>
            <a:ext cx="29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RAID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33" y="4005064"/>
            <a:ext cx="4207482" cy="2381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376" y="-75223"/>
            <a:ext cx="109452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RAID:</a:t>
            </a:r>
          </a:p>
          <a:p>
            <a:r>
              <a:rPr lang="en-US" dirty="0" smtClean="0"/>
              <a:t>                  RAID storage </a:t>
            </a:r>
            <a:r>
              <a:rPr lang="en-US" dirty="0"/>
              <a:t>uses multiple disks in order to provide fault tolerance, to improve overall performance, and to increase storage capacity in a </a:t>
            </a:r>
            <a:r>
              <a:rPr lang="en-US" dirty="0" smtClean="0"/>
              <a:t>system.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" y="1268760"/>
            <a:ext cx="5298315" cy="266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621261"/>
            <a:ext cx="4474468" cy="2237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24" y="3858495"/>
            <a:ext cx="3205602" cy="23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0"/>
            <a:ext cx="10044635" cy="859536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9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3" y="4031897"/>
            <a:ext cx="3069437" cy="2826103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7" y="2326461"/>
            <a:ext cx="3854568" cy="286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046" y="117128"/>
            <a:ext cx="6649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DEVICES: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 output device is any device used to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send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computer to another device or user.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947" y="1753101"/>
            <a:ext cx="172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MONITOR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3992" y="375768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LASER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59" y="1022398"/>
            <a:ext cx="4464496" cy="2811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23992" y="61053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INKJET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4881" y="26064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SMPS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27448" y="1249893"/>
            <a:ext cx="9190424" cy="1806550"/>
            <a:chOff x="-531864" y="-103481"/>
            <a:chExt cx="9190424" cy="1806550"/>
          </a:xfrm>
        </p:grpSpPr>
        <p:sp>
          <p:nvSpPr>
            <p:cNvPr id="3" name="Rectangle 2"/>
            <p:cNvSpPr/>
            <p:nvPr/>
          </p:nvSpPr>
          <p:spPr>
            <a:xfrm>
              <a:off x="764280" y="-88241"/>
              <a:ext cx="144016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STEP DOWN TRANSFORMER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16293" y="1017269"/>
              <a:ext cx="1224008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FEEDBACK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54640" y="-88241"/>
              <a:ext cx="109728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FILTER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09505" y="-88241"/>
              <a:ext cx="11430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BRIDGE RECTIFIER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65520" y="-103481"/>
              <a:ext cx="1251488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VOLTAGE REGULATOR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553753" y="-88241"/>
              <a:ext cx="1104807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DC INPUT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531864" y="-84614"/>
              <a:ext cx="1059399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AC INPUT</a:t>
              </a:r>
            </a:p>
          </p:txBody>
        </p:sp>
        <p:cxnSp>
          <p:nvCxnSpPr>
            <p:cNvPr id="15" name="Straight Arrow Connector 14"/>
            <p:cNvCxnSpPr>
              <a:stCxn id="13" idx="3"/>
              <a:endCxn id="3" idx="1"/>
            </p:cNvCxnSpPr>
            <p:nvPr/>
          </p:nvCxnSpPr>
          <p:spPr>
            <a:xfrm flipV="1">
              <a:off x="527535" y="254659"/>
              <a:ext cx="236745" cy="36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" idx="3"/>
              <a:endCxn id="12" idx="1"/>
            </p:cNvCxnSpPr>
            <p:nvPr/>
          </p:nvCxnSpPr>
          <p:spPr>
            <a:xfrm>
              <a:off x="2204440" y="254659"/>
              <a:ext cx="6050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3"/>
              <a:endCxn id="11" idx="1"/>
            </p:cNvCxnSpPr>
            <p:nvPr/>
          </p:nvCxnSpPr>
          <p:spPr>
            <a:xfrm>
              <a:off x="3952505" y="254659"/>
              <a:ext cx="5021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  <a:endCxn id="4" idx="1"/>
            </p:cNvCxnSpPr>
            <p:nvPr/>
          </p:nvCxnSpPr>
          <p:spPr>
            <a:xfrm flipV="1">
              <a:off x="5551920" y="247039"/>
              <a:ext cx="513600" cy="76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" idx="3"/>
              <a:endCxn id="5" idx="1"/>
            </p:cNvCxnSpPr>
            <p:nvPr/>
          </p:nvCxnSpPr>
          <p:spPr>
            <a:xfrm>
              <a:off x="7317008" y="247039"/>
              <a:ext cx="236745" cy="1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5" idx="2"/>
              <a:endCxn id="10" idx="3"/>
            </p:cNvCxnSpPr>
            <p:nvPr/>
          </p:nvCxnSpPr>
          <p:spPr>
            <a:xfrm rot="5400000">
              <a:off x="6699544" y="-46444"/>
              <a:ext cx="747370" cy="206585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/>
          <p:cNvCxnSpPr>
            <a:stCxn id="10" idx="1"/>
            <a:endCxn id="12" idx="2"/>
          </p:cNvCxnSpPr>
          <p:nvPr/>
        </p:nvCxnSpPr>
        <p:spPr>
          <a:xfrm rot="10800000">
            <a:off x="5040317" y="1950933"/>
            <a:ext cx="1435288" cy="7626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4880" y="323427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Earthing: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ear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219" y="3819053"/>
            <a:ext cx="33337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32" y="3597919"/>
            <a:ext cx="3682438" cy="259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04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MOTHERBOARD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556792"/>
            <a:ext cx="603088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5" y="1124744"/>
            <a:ext cx="393163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431704" y="2276872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1268760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839416" y="2924944"/>
            <a:ext cx="4680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9416" y="292494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19936" y="292494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38526" y="3212976"/>
            <a:ext cx="12961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367808" y="3212976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8526" y="3692812"/>
            <a:ext cx="2793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30-40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One cycle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Parallel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Multiple Register set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compiler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4586" y="3668539"/>
            <a:ext cx="29635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100-200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cycles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Sequential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Register set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CPU(micro-programming)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4" y="404664"/>
            <a:ext cx="3620340" cy="27363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4" y="3573016"/>
            <a:ext cx="3754857" cy="2544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architecture: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21803</TotalTime>
  <Words>1635</Words>
  <Application>Microsoft Office PowerPoint</Application>
  <PresentationFormat>Widescreen</PresentationFormat>
  <Paragraphs>612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IPv6</vt:lpstr>
      <vt:lpstr>PowerPoint Presentation</vt:lpstr>
      <vt:lpstr>PowerPoint Presentation</vt:lpstr>
      <vt:lpstr>What is DHCP?</vt:lpstr>
      <vt:lpstr>DNS</vt:lpstr>
      <vt:lpstr>LDAP (Lightweight Directory Access Protocol)</vt:lpstr>
      <vt:lpstr>Mail Services</vt:lpstr>
      <vt:lpstr>Proxy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Application</vt:lpstr>
      <vt:lpstr>Application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Mohammed, Jabbar</cp:lastModifiedBy>
  <cp:revision>179</cp:revision>
  <dcterms:created xsi:type="dcterms:W3CDTF">2017-10-18T07:07:16Z</dcterms:created>
  <dcterms:modified xsi:type="dcterms:W3CDTF">2018-04-09T08:32:42Z</dcterms:modified>
</cp:coreProperties>
</file>